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7" r:id="rId2"/>
    <p:sldId id="256" r:id="rId3"/>
    <p:sldId id="263" r:id="rId4"/>
    <p:sldId id="262" r:id="rId5"/>
    <p:sldId id="257" r:id="rId6"/>
    <p:sldId id="267" r:id="rId7"/>
    <p:sldId id="270" r:id="rId8"/>
    <p:sldId id="271" r:id="rId9"/>
    <p:sldId id="275" r:id="rId10"/>
    <p:sldId id="299" r:id="rId11"/>
    <p:sldId id="284" r:id="rId12"/>
    <p:sldId id="283" r:id="rId13"/>
    <p:sldId id="285" r:id="rId14"/>
    <p:sldId id="286" r:id="rId15"/>
    <p:sldId id="287" r:id="rId16"/>
    <p:sldId id="274" r:id="rId17"/>
    <p:sldId id="278" r:id="rId18"/>
    <p:sldId id="288" r:id="rId19"/>
    <p:sldId id="291" r:id="rId20"/>
    <p:sldId id="294" r:id="rId21"/>
    <p:sldId id="293" r:id="rId22"/>
    <p:sldId id="273" r:id="rId23"/>
    <p:sldId id="297" r:id="rId24"/>
    <p:sldId id="302" r:id="rId25"/>
    <p:sldId id="279" r:id="rId26"/>
    <p:sldId id="280" r:id="rId27"/>
    <p:sldId id="303" r:id="rId28"/>
    <p:sldId id="281" r:id="rId29"/>
    <p:sldId id="295" r:id="rId30"/>
    <p:sldId id="282" r:id="rId31"/>
    <p:sldId id="289" r:id="rId32"/>
    <p:sldId id="290" r:id="rId33"/>
    <p:sldId id="296" r:id="rId34"/>
    <p:sldId id="298" r:id="rId35"/>
    <p:sldId id="301" r:id="rId36"/>
    <p:sldId id="265" r:id="rId3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34D7E-CA9D-435B-A82A-D335F1F7BC71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72DF8-D231-489B-A9B4-50834881A49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161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0F389-AA82-4B68-8D1A-FE218F1ADDCC}" type="slidenum">
              <a:rPr lang="lv-LV" smtClean="0"/>
              <a:pPr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81675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0F389-AA82-4B68-8D1A-FE218F1ADDCC}" type="slidenum">
              <a:rPr lang="lv-LV" smtClean="0"/>
              <a:pPr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454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381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2427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303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79478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8348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7778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37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044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8912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3630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0648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A3B54-815D-4C31-828E-EA7748A6FB7E}" type="datetimeFigureOut">
              <a:rPr lang="lv-LV" smtClean="0"/>
              <a:t>08.11.2016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B124-2A78-468D-9A1E-2BA1F86087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436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dienvidkurzeme@pvd.gov.lv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dienvidkurzeme@pvd.gov.lv" TargetMode="External"/><Relationship Id="rId2" Type="http://schemas.openxmlformats.org/officeDocument/2006/relationships/hyperlink" Target="http://www.pvd.gov.lv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2700" y="246063"/>
            <a:ext cx="8877300" cy="973137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Āfrikas cūku mēris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000" y="0"/>
            <a:ext cx="9144000" cy="6489700"/>
          </a:xfrm>
        </p:spPr>
        <p:txBody>
          <a:bodyPr>
            <a:normAutofit/>
          </a:bodyPr>
          <a:lstStyle/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954" y="1681406"/>
            <a:ext cx="712879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81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6701"/>
            <a:ext cx="10515600" cy="1333499"/>
          </a:xfrm>
        </p:spPr>
        <p:txBody>
          <a:bodyPr>
            <a:normAutofit/>
          </a:bodyPr>
          <a:lstStyle/>
          <a:p>
            <a:r>
              <a:rPr lang="lv-LV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2  </a:t>
            </a:r>
            <a:r>
              <a:rPr lang="lv-LV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scenāriji:</a:t>
            </a:r>
            <a:endParaRPr lang="lv-LV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6950" y="3890665"/>
            <a:ext cx="10515600" cy="1900535"/>
          </a:xfrm>
        </p:spPr>
        <p:txBody>
          <a:bodyPr>
            <a:normAutofit fontScale="92500" lnSpcReduction="10000"/>
          </a:bodyPr>
          <a:lstStyle/>
          <a:p>
            <a:r>
              <a:rPr lang="lv-LV" dirty="0" smtClean="0"/>
              <a:t>                                                           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lv-LV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Mājas cūku saslimšana</a:t>
            </a:r>
            <a:endParaRPr lang="lv-LV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48821" y="2967335"/>
            <a:ext cx="7494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v-LV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Meža </a:t>
            </a:r>
            <a:r>
              <a:rPr lang="lv-LV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cūku saslimšana</a:t>
            </a:r>
          </a:p>
        </p:txBody>
      </p:sp>
    </p:spTree>
    <p:extLst>
      <p:ext uri="{BB962C8B-B14F-4D97-AF65-F5344CB8AC3E}">
        <p14:creationId xmlns:p14="http://schemas.microsoft.com/office/powerpoint/2010/main" val="32568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66" y="365125"/>
            <a:ext cx="7713133" cy="1325563"/>
          </a:xfrm>
        </p:spPr>
        <p:txBody>
          <a:bodyPr>
            <a:normAutofit/>
          </a:bodyPr>
          <a:lstStyle/>
          <a:p>
            <a:r>
              <a:rPr lang="lv-LV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Meža cūkas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585" y="1340768"/>
            <a:ext cx="741682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4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445218"/>
            <a:ext cx="8208912" cy="615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7200" y="365125"/>
            <a:ext cx="5253333" cy="427460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31" y="2564904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41724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9" y="286531"/>
            <a:ext cx="5167147" cy="345573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81" y="2286000"/>
            <a:ext cx="5262736" cy="4281760"/>
          </a:xfrm>
        </p:spPr>
      </p:pic>
    </p:spTree>
    <p:extLst>
      <p:ext uri="{BB962C8B-B14F-4D97-AF65-F5344CB8AC3E}">
        <p14:creationId xmlns:p14="http://schemas.microsoft.com/office/powerpoint/2010/main" val="34918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0"/>
            <a:ext cx="1071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133261-F426-4E3C-B2AF-F6E5B7E61F25}" type="slidenum">
              <a:rPr lang="en-GB" b="1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lv-LV" b="1">
              <a:solidFill>
                <a:srgbClr val="FFFFFF"/>
              </a:solidFill>
            </a:endParaRPr>
          </a:p>
        </p:txBody>
      </p:sp>
      <p:sp>
        <p:nvSpPr>
          <p:cNvPr id="6" name="Textfeld 24"/>
          <p:cNvSpPr txBox="1"/>
          <p:nvPr/>
        </p:nvSpPr>
        <p:spPr>
          <a:xfrm>
            <a:off x="914400" y="1377197"/>
            <a:ext cx="9979968" cy="5016758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Inficēts dzīvnieks ir infekciozs ĀCM pēdējā stadijā un kā līķis.</a:t>
            </a:r>
          </a:p>
          <a:p>
            <a:pPr>
              <a:defRPr/>
            </a:pPr>
            <a:endParaRPr lang="lv-LV"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Inficēti dzīvnieki un līķi paliek uz vietas.</a:t>
            </a:r>
          </a:p>
          <a:p>
            <a:pPr>
              <a:defRPr/>
            </a:pPr>
            <a:endParaRPr lang="lv-LV"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Slimība ātri neizplatās.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lv-LV"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Infekcija izdzīvo lokāli ar sākotnēji zemu slimības gadījumu skaitu (sākotnēji saslimst/nomirst tikai daži īpatņi).</a:t>
            </a:r>
          </a:p>
        </p:txBody>
      </p:sp>
      <p:sp>
        <p:nvSpPr>
          <p:cNvPr id="7" name="Textfeld 47"/>
          <p:cNvSpPr txBox="1">
            <a:spLocks noChangeArrowheads="1"/>
          </p:cNvSpPr>
          <p:nvPr/>
        </p:nvSpPr>
        <p:spPr bwMode="auto">
          <a:xfrm rot="10800000" flipV="1">
            <a:off x="4295009" y="356462"/>
            <a:ext cx="3015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lv-LV" altLang="de-DE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Daži secinājumi</a:t>
            </a:r>
          </a:p>
        </p:txBody>
      </p:sp>
    </p:spTree>
    <p:extLst>
      <p:ext uri="{BB962C8B-B14F-4D97-AF65-F5344CB8AC3E}">
        <p14:creationId xmlns:p14="http://schemas.microsoft.com/office/powerpoint/2010/main" val="2313064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9576" y="620690"/>
            <a:ext cx="75608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Ministru kabineta noteikumi </a:t>
            </a:r>
            <a:r>
              <a:rPr lang="lv-LV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Nr. 83 </a:t>
            </a:r>
            <a:r>
              <a:rPr lang="lv-LV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"Āfrikas cūku mēra likvidēšanas un draudu novēršanas kārtība"</a:t>
            </a:r>
          </a:p>
        </p:txBody>
      </p:sp>
    </p:spTree>
    <p:extLst>
      <p:ext uri="{BB962C8B-B14F-4D97-AF65-F5344CB8AC3E}">
        <p14:creationId xmlns:p14="http://schemas.microsoft.com/office/powerpoint/2010/main" val="35835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532" y="365125"/>
            <a:ext cx="9711267" cy="1325563"/>
          </a:xfrm>
        </p:spPr>
        <p:txBody>
          <a:bodyPr>
            <a:normAutofit/>
          </a:bodyPr>
          <a:lstStyle/>
          <a:p>
            <a:pPr algn="ctr"/>
            <a:r>
              <a:rPr lang="lv-LV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PVD un Pašvaldību Savienības vienošanās        18.01.2016</a:t>
            </a:r>
            <a:endParaRPr lang="lv-LV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Informācijas apmaiņa </a:t>
            </a:r>
            <a:r>
              <a:rPr lang="lv-LV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(telefoniski, elektroniski) </a:t>
            </a:r>
          </a:p>
          <a:p>
            <a:pPr marL="0" indent="0" algn="ctr">
              <a:buNone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      </a:t>
            </a:r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dienvidkurzeme@pvd.gov.lv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63401902, 29465543 </a:t>
            </a:r>
          </a:p>
          <a:p>
            <a:pPr algn="ctr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Meža cūku līķu vai to daļu savākšana (transports, maisi, plēves, konteineri, dežurants) vai</a:t>
            </a:r>
          </a:p>
          <a:p>
            <a:pPr algn="ctr"/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Meža cūku līķu vai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daļu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likvidēšana (racēji, lāpstas, traktortehnika);</a:t>
            </a:r>
          </a:p>
          <a:p>
            <a:pPr algn="ctr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Biodrošības pasākumi, savācot un likvidējot meža cūkas līķi vai to daļas (dezinfekcijas līdzeklis no PVD);</a:t>
            </a:r>
          </a:p>
          <a:p>
            <a:pPr algn="ctr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Samaksas pieprasījumi un izmaksu segšana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31597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Pašvaldībām nepieciešamais</a:t>
            </a:r>
            <a:endParaRPr lang="lv-LV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Žurnāls par meža cūku līķu saņemtajiem ziņojumiem</a:t>
            </a: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Akts par savākto un likvidēto meža cūku līķiem vai to daļām I, II un III zonās</a:t>
            </a: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Kopsavilkums par savāktajiem un likvidētajiem meža cūku līķiem vai to daļām I, II un III zonās (</a:t>
            </a:r>
            <a:r>
              <a:rPr lang="lv-LV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reizi mēnesī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8967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ĀCM gadījumi meža cūkām </a:t>
            </a:r>
            <a:b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(2016)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46400" y="1825625"/>
            <a:ext cx="8407400" cy="4351338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 ĀCM slimas meža cūkas       931</a:t>
            </a: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Skartas pilsētas                               3</a:t>
            </a: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Skarti novadi                                  68</a:t>
            </a: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Skarti pagasti                                221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21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5126"/>
            <a:ext cx="9372599" cy="583142"/>
          </a:xfrm>
        </p:spPr>
        <p:txBody>
          <a:bodyPr>
            <a:normAutofit/>
          </a:bodyPr>
          <a:lstStyle/>
          <a:p>
            <a:r>
              <a:rPr lang="lv-LV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Meža cūku </a:t>
            </a:r>
            <a:r>
              <a:rPr lang="lv-LV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līķu savākšana, iznīcināšana, dezinfekcija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201" y="1448864"/>
            <a:ext cx="4505511" cy="338890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74933" y="1760235"/>
            <a:ext cx="3767913" cy="2766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3835223"/>
            <a:ext cx="3168352" cy="26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i="1" dirty="0" smtClean="0"/>
              <a:t>Konteineru izvietošanas vietas novados, </a:t>
            </a:r>
            <a:r>
              <a:rPr lang="lv-LV" b="1" i="1" dirty="0" err="1" smtClean="0"/>
              <a:t>specapģērbs</a:t>
            </a:r>
            <a:endParaRPr lang="lv-LV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121896" cy="4906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7" y="1032933"/>
            <a:ext cx="334433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81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1709739"/>
            <a:ext cx="10515600" cy="457728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Nomedītas meža cūkas</a:t>
            </a:r>
            <a:b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Dienvidkurzemē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050" y="3302000"/>
            <a:ext cx="10369550" cy="2774951"/>
          </a:xfrm>
        </p:spPr>
        <p:txBody>
          <a:bodyPr>
            <a:normAutofit/>
          </a:bodyPr>
          <a:lstStyle/>
          <a:p>
            <a:r>
              <a:rPr lang="lv-LV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 gadā                    </a:t>
            </a:r>
            <a:r>
              <a:rPr lang="lv-LV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3700</a:t>
            </a:r>
          </a:p>
          <a:p>
            <a:endParaRPr lang="lv-LV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2016.gadā                     </a:t>
            </a:r>
            <a:r>
              <a:rPr lang="lv-LV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endParaRPr lang="lv-LV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23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Medījumi  I un II zonā:</a:t>
            </a:r>
            <a:endParaRPr lang="lv-LV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48" y="2132857"/>
            <a:ext cx="3394472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709982"/>
            <a:ext cx="3322712" cy="304181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3140968"/>
            <a:ext cx="2232248" cy="30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65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Medniekiem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lv-LV" dirty="0" smtClean="0"/>
          </a:p>
          <a:p>
            <a:r>
              <a:rPr lang="lv-LV" dirty="0" smtClean="0"/>
              <a:t>Asins paraugi+ aste = kompensācija;</a:t>
            </a:r>
          </a:p>
          <a:p>
            <a:endParaRPr lang="lv-LV" dirty="0" smtClean="0"/>
          </a:p>
          <a:p>
            <a:r>
              <a:rPr lang="lv-LV" dirty="0" smtClean="0"/>
              <a:t>Iznīcināmais medījums= kompensācija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lv-LV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Nepieciešams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maisi, plēves, dezinfekcijas līdzeklis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305300" y="304062"/>
            <a:ext cx="4165609" cy="1156438"/>
          </a:xfrm>
          <a:custGeom>
            <a:avLst/>
            <a:gdLst>
              <a:gd name="connsiteX0" fmla="*/ 0 w 4165609"/>
              <a:gd name="connsiteY0" fmla="*/ 1156438 h 1156438"/>
              <a:gd name="connsiteX1" fmla="*/ 4038600 w 4165609"/>
              <a:gd name="connsiteY1" fmla="*/ 915138 h 1156438"/>
              <a:gd name="connsiteX2" fmla="*/ 2743200 w 4165609"/>
              <a:gd name="connsiteY2" fmla="*/ 738 h 1156438"/>
              <a:gd name="connsiteX3" fmla="*/ 4165600 w 4165609"/>
              <a:gd name="connsiteY3" fmla="*/ 1080238 h 115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5609" h="1156438">
                <a:moveTo>
                  <a:pt x="0" y="1156438"/>
                </a:moveTo>
                <a:cubicBezTo>
                  <a:pt x="1790700" y="1132096"/>
                  <a:pt x="3581400" y="1107755"/>
                  <a:pt x="4038600" y="915138"/>
                </a:cubicBezTo>
                <a:cubicBezTo>
                  <a:pt x="4495800" y="722521"/>
                  <a:pt x="2722033" y="-26779"/>
                  <a:pt x="2743200" y="738"/>
                </a:cubicBezTo>
                <a:cubicBezTo>
                  <a:pt x="2764367" y="28255"/>
                  <a:pt x="4169833" y="1501455"/>
                  <a:pt x="4165600" y="10802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7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24744"/>
            <a:ext cx="8229600" cy="3528392"/>
          </a:xfrm>
        </p:spPr>
        <p:txBody>
          <a:bodyPr>
            <a:normAutofit/>
          </a:bodyPr>
          <a:lstStyle/>
          <a:p>
            <a:r>
              <a:rPr lang="lv-LV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Mājas </a:t>
            </a:r>
            <a:r>
              <a:rPr lang="lv-LV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cūkas</a:t>
            </a:r>
          </a:p>
        </p:txBody>
      </p:sp>
    </p:spTree>
    <p:extLst>
      <p:ext uri="{BB962C8B-B14F-4D97-AF65-F5344CB8AC3E}">
        <p14:creationId xmlns:p14="http://schemas.microsoft.com/office/powerpoint/2010/main" val="747546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404664"/>
            <a:ext cx="871296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196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548680"/>
            <a:ext cx="813690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27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Vietas dezinfekcija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656" y="1700809"/>
            <a:ext cx="6408712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3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ĀCM gadījumi mājas cūkām</a:t>
            </a:r>
            <a:b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(2016)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4266" y="2387599"/>
            <a:ext cx="8119533" cy="3789363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ĀCM inficētas cūkas                       311</a:t>
            </a:r>
          </a:p>
          <a:p>
            <a:endParaRPr 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Skartas saimniecības                         3</a:t>
            </a:r>
          </a:p>
          <a:p>
            <a:endParaRPr 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Skarti novadi                                       2</a:t>
            </a:r>
          </a:p>
          <a:p>
            <a:endParaRPr 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karti pagasti                                      3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32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6" y="-220132"/>
            <a:ext cx="10515600" cy="1893888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/>
              <a:t/>
            </a:r>
            <a:br>
              <a:rPr lang="lv-LV" dirty="0"/>
            </a:br>
            <a:r>
              <a:rPr lang="lv-LV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Civilās aizsardzības komisija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(</a:t>
            </a:r>
            <a:r>
              <a:rPr lang="lv-LV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Ārkārtas </a:t>
            </a:r>
            <a:r>
              <a:rPr lang="lv-LV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krīzes </a:t>
            </a:r>
            <a:r>
              <a:rPr lang="lv-LV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situācija)</a:t>
            </a:r>
            <a:endParaRPr lang="lv-LV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Sadarbība ar partnerinstitūcijām. «Droši» un savlaicīgi nodibināti kontakti. </a:t>
            </a:r>
          </a:p>
          <a:p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Pieejamie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resursiem katrā no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fermām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(rakšana, aprakšanas vai dedzināšanas vieta, iecelšana konteineros, cilvēku resursi, ūdens dezinfekcijai) 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Nepieciešamie papildus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resursi no pašvaldības;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Pieejami resursi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reģionā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kapacitāte ~70 tonnas = 1000 cūkas/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dnn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Konteineru izvietošanas vietas (saskaņotas ar VVD)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38358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Pašvaldībās uzdotie jautājumi</a:t>
            </a:r>
            <a:endParaRPr lang="lv-LV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dod dezinfekcijas līdzekļus?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-Izsniegs PVD,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jāuzskaita izlietojums;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dod </a:t>
            </a:r>
            <a:r>
              <a:rPr lang="lv-LV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specapģēbus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-Pašvaldībām  pašām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jāiegādājas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vienreizējie  halāti vai kombinezoni,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bahilas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 startAt="3"/>
            </a:pP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kas veic piesaistīto personu apmācību biodrošības jomā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?-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Noņemot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paraugu kopā ar pašvaldības pārstāvjiem,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inspektori parādīs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taču līdzi jābūt </a:t>
            </a:r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specapģērbam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dezinf.līdzeklim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aparātam (miglotājs) </a:t>
            </a:r>
          </a:p>
          <a:p>
            <a:pPr marL="0" indent="0">
              <a:buNone/>
            </a:pP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Vai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šiem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vai 50 EUR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piemērojams PVN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?-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Nē!</a:t>
            </a:r>
          </a:p>
          <a:p>
            <a:pPr marL="0" indent="0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Kā varēsim saņemt šo naudu?-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Pašvaldība izrakstīs rēķinu par uzskaitītajiem darbiem par  iepriekšējo mēnesi. Savstarpējie rēķini  jāveic savlaicīgi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 PVD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regulāri jāatskaitās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Eiropai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izmantoto finansējumu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13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Pašvaldībās uzdotie jautājumi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Vai nebūtu labi nozīmēt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kādu atbildīgo kontaktpersonu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pašvaldības?-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 pat ļoti apsveicami un vajag PVD iedot savu kontaktpersonu telefonu, e-pastu.</a:t>
            </a:r>
          </a:p>
          <a:p>
            <a:pPr marL="0" indent="0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	Vai nepieciešams atsevišķs līgums ar PVD?-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Nē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nav. Pamatojums ir  Pašvaldību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savienības vienošanās ar PVD</a:t>
            </a:r>
          </a:p>
          <a:p>
            <a:pPr marL="0" indent="0">
              <a:buNone/>
            </a:pP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Kādu kontu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nepieciešams norādīt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-Valsts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kases vai </a:t>
            </a:r>
            <a:r>
              <a:rPr lang="lv-LV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komerckonta?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Pēc pašu vēlmēm;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 startAt="9"/>
            </a:pP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nepieciešams līgums ar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rakšanas, dedzināšanas, vešanas u.c. pakalpojuma veicēju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Tas ir pašvaldības ziņā;</a:t>
            </a:r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50873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Dezinfekcijas līdzekļi, kuri iedarbojas pret </a:t>
            </a:r>
            <a:r>
              <a:rPr lang="lv-LV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ĀCM</a:t>
            </a:r>
            <a:r>
              <a:rPr lang="lv-LV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vīrusu</a:t>
            </a:r>
            <a:r>
              <a:rPr lang="lv-LV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Oxonia Active S;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Oxysan ZS;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IncimaxxT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Virkon-S;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Ecocid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Halamid-D;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Intra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Multi-Des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Germicidan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132857"/>
            <a:ext cx="4392488" cy="41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582400" cy="1714202"/>
          </a:xfrm>
        </p:spPr>
        <p:txBody>
          <a:bodyPr>
            <a:normAutofit fontScale="90000"/>
          </a:bodyPr>
          <a:lstStyle/>
          <a:p>
            <a:r>
              <a:rPr lang="lv-LV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BIODROŠĪBA + MEŽA </a:t>
            </a:r>
            <a:r>
              <a:rPr lang="lv-LV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CŪKU POPULĀCIJAS </a:t>
            </a:r>
            <a:r>
              <a:rPr lang="lv-LV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SAMAZINĀŠANA</a:t>
            </a:r>
            <a:r>
              <a:rPr lang="lv-LV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</a:t>
            </a:r>
            <a:r>
              <a:rPr lang="lv-LV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dirty="0">
              <a:solidFill>
                <a:srgbClr val="00B0F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68" y="1688533"/>
            <a:ext cx="5397094" cy="413809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034" y="1688532"/>
            <a:ext cx="5574581" cy="413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8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54000"/>
            <a:ext cx="10778066" cy="5334000"/>
          </a:xfrm>
        </p:spPr>
        <p:txBody>
          <a:bodyPr>
            <a:noAutofit/>
          </a:bodyPr>
          <a:lstStyle/>
          <a:p>
            <a:pPr algn="ctr"/>
            <a:r>
              <a:rPr lang="lv-LV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Paziņošana</a:t>
            </a:r>
            <a:r>
              <a:rPr lang="lv-LV" sz="6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lv-LV" sz="6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lv-LV" sz="6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lv-LV" sz="6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lv-LV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www.pvd.gov.lv</a:t>
            </a:r>
            <a:r>
              <a:rPr lang="lv-LV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dienvidkurzeme@pvd.gov.lv</a:t>
            </a:r>
            <a:r>
              <a:rPr lang="lv-LV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63401902</a:t>
            </a:r>
            <a:r>
              <a:rPr lang="lv-LV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29465543</a:t>
            </a:r>
            <a:endParaRPr lang="lv-LV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da-DK" dirty="0"/>
          </a:p>
        </p:txBody>
      </p:sp>
      <p:pic>
        <p:nvPicPr>
          <p:cNvPr id="36868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2442369"/>
            <a:ext cx="158273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5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026" name="Picture 2" descr="C:\Users\mserzants\Desktop\folderi\KCM\Latvijas-administrativa-iedalijuma-karte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60" y="808620"/>
            <a:ext cx="8898325" cy="5443501"/>
          </a:xfrm>
          <a:prstGeom prst="rect">
            <a:avLst/>
          </a:prstGeom>
          <a:noFill/>
          <a:ln w="41275" cmpd="thinThick">
            <a:solidFill>
              <a:srgbClr val="118111">
                <a:alpha val="67000"/>
              </a:srgbClr>
            </a:solidFill>
          </a:ln>
          <a:extLst/>
        </p:spPr>
      </p:pic>
      <p:sp>
        <p:nvSpPr>
          <p:cNvPr id="36" name="TextBox 35"/>
          <p:cNvSpPr txBox="1"/>
          <p:nvPr/>
        </p:nvSpPr>
        <p:spPr>
          <a:xfrm>
            <a:off x="1597148" y="-108397"/>
            <a:ext cx="86867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/>
              <a:t>ĀCM karantīnas teritorija ar riska zonām </a:t>
            </a:r>
            <a:r>
              <a:rPr lang="lv-LV" sz="2000" b="1" u="sng" dirty="0"/>
              <a:t>(2015.g. 18. Augusts) </a:t>
            </a:r>
          </a:p>
          <a:p>
            <a:pPr algn="ctr"/>
            <a:r>
              <a:rPr lang="lv-LV" sz="2000" dirty="0">
                <a:latin typeface="Batang" panose="02030600000101010101" pitchFamily="18" charset="-127"/>
                <a:ea typeface="Batang" panose="02030600000101010101" pitchFamily="18" charset="-127"/>
              </a:rPr>
              <a:t>EK Īstenošanas Lēmums </a:t>
            </a:r>
            <a:r>
              <a:rPr lang="lv-LV" sz="2000" b="1" dirty="0">
                <a:latin typeface="Batang" panose="02030600000101010101" pitchFamily="18" charset="-127"/>
                <a:ea typeface="Batang" panose="02030600000101010101" pitchFamily="18" charset="-127"/>
              </a:rPr>
              <a:t>2014/709/ES (</a:t>
            </a:r>
            <a:r>
              <a:rPr lang="lv-LV" sz="1050" b="1" dirty="0">
                <a:latin typeface="Batang" panose="02030600000101010101" pitchFamily="18" charset="-127"/>
                <a:ea typeface="Batang" panose="02030600000101010101" pitchFamily="18" charset="-127"/>
              </a:rPr>
              <a:t>grozījumu Nr. </a:t>
            </a:r>
            <a:r>
              <a:rPr lang="lv-LV" sz="2000" u="sng" dirty="0">
                <a:solidFill>
                  <a:srgbClr val="FF0000"/>
                </a:solidFill>
              </a:rPr>
              <a:t>2015/1405</a:t>
            </a:r>
            <a:r>
              <a:rPr lang="lv-LV" sz="2000" b="1" dirty="0"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</a:p>
          <a:p>
            <a:pPr algn="ctr"/>
            <a:endParaRPr lang="lv-LV" sz="2000" b="1" u="sng" dirty="0"/>
          </a:p>
        </p:txBody>
      </p:sp>
      <p:sp>
        <p:nvSpPr>
          <p:cNvPr id="27" name="TextBox 26"/>
          <p:cNvSpPr txBox="1"/>
          <p:nvPr/>
        </p:nvSpPr>
        <p:spPr>
          <a:xfrm>
            <a:off x="9552385" y="6021288"/>
            <a:ext cx="914145" cy="230832"/>
          </a:xfrm>
          <a:prstGeom prst="rect">
            <a:avLst/>
          </a:prstGeom>
          <a:solidFill>
            <a:schemeClr val="bg1">
              <a:alpha val="81000"/>
            </a:schemeClr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lv-LV" sz="9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16197" y="2631395"/>
            <a:ext cx="522900" cy="276999"/>
          </a:xfrm>
          <a:prstGeom prst="rect">
            <a:avLst/>
          </a:prstGeom>
          <a:noFill/>
          <a:ln w="28575" cmpd="sng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47929" y="2855344"/>
            <a:ext cx="962625" cy="362507"/>
          </a:xfrm>
          <a:prstGeom prst="straightConnector1">
            <a:avLst/>
          </a:prstGeom>
          <a:ln w="25400" cmpd="sng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17310" y="861540"/>
            <a:ext cx="625492" cy="276999"/>
          </a:xfrm>
          <a:prstGeom prst="rect">
            <a:avLst/>
          </a:prstGeom>
          <a:noFill/>
          <a:ln w="25400">
            <a:solidFill>
              <a:srgbClr val="118111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7055044" y="1000039"/>
            <a:ext cx="462267" cy="670824"/>
          </a:xfrm>
          <a:prstGeom prst="straightConnector1">
            <a:avLst/>
          </a:prstGeom>
          <a:ln w="25400">
            <a:solidFill>
              <a:srgbClr val="1181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8482940" y="3461657"/>
            <a:ext cx="1413164" cy="801800"/>
          </a:xfrm>
          <a:custGeom>
            <a:avLst/>
            <a:gdLst>
              <a:gd name="connsiteX0" fmla="*/ 1413164 w 1413164"/>
              <a:gd name="connsiteY0" fmla="*/ 0 h 801800"/>
              <a:gd name="connsiteX1" fmla="*/ 1347850 w 1413164"/>
              <a:gd name="connsiteY1" fmla="*/ 11875 h 801800"/>
              <a:gd name="connsiteX2" fmla="*/ 1312224 w 1413164"/>
              <a:gd name="connsiteY2" fmla="*/ 29688 h 801800"/>
              <a:gd name="connsiteX3" fmla="*/ 1300348 w 1413164"/>
              <a:gd name="connsiteY3" fmla="*/ 41564 h 801800"/>
              <a:gd name="connsiteX4" fmla="*/ 1264722 w 1413164"/>
              <a:gd name="connsiteY4" fmla="*/ 53439 h 801800"/>
              <a:gd name="connsiteX5" fmla="*/ 1246909 w 1413164"/>
              <a:gd name="connsiteY5" fmla="*/ 59377 h 801800"/>
              <a:gd name="connsiteX6" fmla="*/ 1211283 w 1413164"/>
              <a:gd name="connsiteY6" fmla="*/ 83127 h 801800"/>
              <a:gd name="connsiteX7" fmla="*/ 1199408 w 1413164"/>
              <a:gd name="connsiteY7" fmla="*/ 95003 h 801800"/>
              <a:gd name="connsiteX8" fmla="*/ 1181595 w 1413164"/>
              <a:gd name="connsiteY8" fmla="*/ 100940 h 801800"/>
              <a:gd name="connsiteX9" fmla="*/ 1140031 w 1413164"/>
              <a:gd name="connsiteY9" fmla="*/ 136566 h 801800"/>
              <a:gd name="connsiteX10" fmla="*/ 1098468 w 1413164"/>
              <a:gd name="connsiteY10" fmla="*/ 130629 h 801800"/>
              <a:gd name="connsiteX11" fmla="*/ 1080655 w 1413164"/>
              <a:gd name="connsiteY11" fmla="*/ 95003 h 801800"/>
              <a:gd name="connsiteX12" fmla="*/ 1068779 w 1413164"/>
              <a:gd name="connsiteY12" fmla="*/ 83127 h 801800"/>
              <a:gd name="connsiteX13" fmla="*/ 1062842 w 1413164"/>
              <a:gd name="connsiteY13" fmla="*/ 53439 h 801800"/>
              <a:gd name="connsiteX14" fmla="*/ 1021278 w 1413164"/>
              <a:gd name="connsiteY14" fmla="*/ 53439 h 801800"/>
              <a:gd name="connsiteX15" fmla="*/ 979715 w 1413164"/>
              <a:gd name="connsiteY15" fmla="*/ 77190 h 801800"/>
              <a:gd name="connsiteX16" fmla="*/ 944089 w 1413164"/>
              <a:gd name="connsiteY16" fmla="*/ 89065 h 801800"/>
              <a:gd name="connsiteX17" fmla="*/ 902525 w 1413164"/>
              <a:gd name="connsiteY17" fmla="*/ 95003 h 801800"/>
              <a:gd name="connsiteX18" fmla="*/ 896587 w 1413164"/>
              <a:gd name="connsiteY18" fmla="*/ 112816 h 801800"/>
              <a:gd name="connsiteX19" fmla="*/ 890650 w 1413164"/>
              <a:gd name="connsiteY19" fmla="*/ 136566 h 801800"/>
              <a:gd name="connsiteX20" fmla="*/ 866899 w 1413164"/>
              <a:gd name="connsiteY20" fmla="*/ 166255 h 801800"/>
              <a:gd name="connsiteX21" fmla="*/ 855024 w 1413164"/>
              <a:gd name="connsiteY21" fmla="*/ 184068 h 801800"/>
              <a:gd name="connsiteX22" fmla="*/ 831273 w 1413164"/>
              <a:gd name="connsiteY22" fmla="*/ 190005 h 801800"/>
              <a:gd name="connsiteX23" fmla="*/ 783772 w 1413164"/>
              <a:gd name="connsiteY23" fmla="*/ 237507 h 801800"/>
              <a:gd name="connsiteX24" fmla="*/ 765959 w 1413164"/>
              <a:gd name="connsiteY24" fmla="*/ 243444 h 801800"/>
              <a:gd name="connsiteX25" fmla="*/ 748146 w 1413164"/>
              <a:gd name="connsiteY25" fmla="*/ 249382 h 801800"/>
              <a:gd name="connsiteX26" fmla="*/ 682831 w 1413164"/>
              <a:gd name="connsiteY26" fmla="*/ 243444 h 801800"/>
              <a:gd name="connsiteX27" fmla="*/ 641268 w 1413164"/>
              <a:gd name="connsiteY27" fmla="*/ 231569 h 801800"/>
              <a:gd name="connsiteX28" fmla="*/ 570016 w 1413164"/>
              <a:gd name="connsiteY28" fmla="*/ 219694 h 801800"/>
              <a:gd name="connsiteX29" fmla="*/ 498764 w 1413164"/>
              <a:gd name="connsiteY29" fmla="*/ 213756 h 801800"/>
              <a:gd name="connsiteX30" fmla="*/ 445325 w 1413164"/>
              <a:gd name="connsiteY30" fmla="*/ 237507 h 801800"/>
              <a:gd name="connsiteX31" fmla="*/ 427512 w 1413164"/>
              <a:gd name="connsiteY31" fmla="*/ 243444 h 801800"/>
              <a:gd name="connsiteX32" fmla="*/ 403761 w 1413164"/>
              <a:gd name="connsiteY32" fmla="*/ 237507 h 801800"/>
              <a:gd name="connsiteX33" fmla="*/ 391886 w 1413164"/>
              <a:gd name="connsiteY33" fmla="*/ 225631 h 801800"/>
              <a:gd name="connsiteX34" fmla="*/ 374073 w 1413164"/>
              <a:gd name="connsiteY34" fmla="*/ 219694 h 801800"/>
              <a:gd name="connsiteX35" fmla="*/ 356260 w 1413164"/>
              <a:gd name="connsiteY35" fmla="*/ 225631 h 801800"/>
              <a:gd name="connsiteX36" fmla="*/ 332509 w 1413164"/>
              <a:gd name="connsiteY36" fmla="*/ 195943 h 801800"/>
              <a:gd name="connsiteX37" fmla="*/ 314696 w 1413164"/>
              <a:gd name="connsiteY37" fmla="*/ 190005 h 801800"/>
              <a:gd name="connsiteX38" fmla="*/ 296883 w 1413164"/>
              <a:gd name="connsiteY38" fmla="*/ 195943 h 801800"/>
              <a:gd name="connsiteX39" fmla="*/ 279070 w 1413164"/>
              <a:gd name="connsiteY39" fmla="*/ 231569 h 801800"/>
              <a:gd name="connsiteX40" fmla="*/ 255320 w 1413164"/>
              <a:gd name="connsiteY40" fmla="*/ 267195 h 801800"/>
              <a:gd name="connsiteX41" fmla="*/ 219694 w 1413164"/>
              <a:gd name="connsiteY41" fmla="*/ 308759 h 801800"/>
              <a:gd name="connsiteX42" fmla="*/ 207818 w 1413164"/>
              <a:gd name="connsiteY42" fmla="*/ 320634 h 801800"/>
              <a:gd name="connsiteX43" fmla="*/ 172192 w 1413164"/>
              <a:gd name="connsiteY43" fmla="*/ 368135 h 801800"/>
              <a:gd name="connsiteX44" fmla="*/ 166255 w 1413164"/>
              <a:gd name="connsiteY44" fmla="*/ 415637 h 801800"/>
              <a:gd name="connsiteX45" fmla="*/ 160317 w 1413164"/>
              <a:gd name="connsiteY45" fmla="*/ 445325 h 801800"/>
              <a:gd name="connsiteX46" fmla="*/ 172192 w 1413164"/>
              <a:gd name="connsiteY46" fmla="*/ 504701 h 801800"/>
              <a:gd name="connsiteX47" fmla="*/ 166255 w 1413164"/>
              <a:gd name="connsiteY47" fmla="*/ 617517 h 801800"/>
              <a:gd name="connsiteX48" fmla="*/ 148442 w 1413164"/>
              <a:gd name="connsiteY48" fmla="*/ 629392 h 801800"/>
              <a:gd name="connsiteX49" fmla="*/ 124691 w 1413164"/>
              <a:gd name="connsiteY49" fmla="*/ 653143 h 801800"/>
              <a:gd name="connsiteX50" fmla="*/ 100941 w 1413164"/>
              <a:gd name="connsiteY50" fmla="*/ 676894 h 801800"/>
              <a:gd name="connsiteX51" fmla="*/ 95003 w 1413164"/>
              <a:gd name="connsiteY51" fmla="*/ 694707 h 801800"/>
              <a:gd name="connsiteX52" fmla="*/ 124691 w 1413164"/>
              <a:gd name="connsiteY52" fmla="*/ 730333 h 801800"/>
              <a:gd name="connsiteX53" fmla="*/ 118754 w 1413164"/>
              <a:gd name="connsiteY53" fmla="*/ 777834 h 801800"/>
              <a:gd name="connsiteX54" fmla="*/ 83128 w 1413164"/>
              <a:gd name="connsiteY54" fmla="*/ 795647 h 801800"/>
              <a:gd name="connsiteX55" fmla="*/ 0 w 1413164"/>
              <a:gd name="connsiteY55" fmla="*/ 801585 h 8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13164" h="801800">
                <a:moveTo>
                  <a:pt x="1413164" y="0"/>
                </a:moveTo>
                <a:cubicBezTo>
                  <a:pt x="1406622" y="818"/>
                  <a:pt x="1362300" y="3205"/>
                  <a:pt x="1347850" y="11875"/>
                </a:cubicBezTo>
                <a:cubicBezTo>
                  <a:pt x="1310037" y="34563"/>
                  <a:pt x="1370801" y="15045"/>
                  <a:pt x="1312224" y="29688"/>
                </a:cubicBezTo>
                <a:cubicBezTo>
                  <a:pt x="1308265" y="33647"/>
                  <a:pt x="1305355" y="39060"/>
                  <a:pt x="1300348" y="41564"/>
                </a:cubicBezTo>
                <a:cubicBezTo>
                  <a:pt x="1289152" y="47162"/>
                  <a:pt x="1276597" y="49481"/>
                  <a:pt x="1264722" y="53439"/>
                </a:cubicBezTo>
                <a:cubicBezTo>
                  <a:pt x="1258784" y="55418"/>
                  <a:pt x="1252117" y="55905"/>
                  <a:pt x="1246909" y="59377"/>
                </a:cubicBezTo>
                <a:cubicBezTo>
                  <a:pt x="1235034" y="67294"/>
                  <a:pt x="1221375" y="73035"/>
                  <a:pt x="1211283" y="83127"/>
                </a:cubicBezTo>
                <a:cubicBezTo>
                  <a:pt x="1207325" y="87086"/>
                  <a:pt x="1204208" y="92123"/>
                  <a:pt x="1199408" y="95003"/>
                </a:cubicBezTo>
                <a:cubicBezTo>
                  <a:pt x="1194041" y="98223"/>
                  <a:pt x="1187533" y="98961"/>
                  <a:pt x="1181595" y="100940"/>
                </a:cubicBezTo>
                <a:cubicBezTo>
                  <a:pt x="1152798" y="129737"/>
                  <a:pt x="1167160" y="118481"/>
                  <a:pt x="1140031" y="136566"/>
                </a:cubicBezTo>
                <a:cubicBezTo>
                  <a:pt x="1126177" y="134587"/>
                  <a:pt x="1111257" y="136313"/>
                  <a:pt x="1098468" y="130629"/>
                </a:cubicBezTo>
                <a:cubicBezTo>
                  <a:pt x="1086180" y="125168"/>
                  <a:pt x="1086165" y="104186"/>
                  <a:pt x="1080655" y="95003"/>
                </a:cubicBezTo>
                <a:cubicBezTo>
                  <a:pt x="1077775" y="90202"/>
                  <a:pt x="1072738" y="87086"/>
                  <a:pt x="1068779" y="83127"/>
                </a:cubicBezTo>
                <a:cubicBezTo>
                  <a:pt x="1066800" y="73231"/>
                  <a:pt x="1068440" y="61836"/>
                  <a:pt x="1062842" y="53439"/>
                </a:cubicBezTo>
                <a:cubicBezTo>
                  <a:pt x="1054324" y="40661"/>
                  <a:pt x="1028888" y="51536"/>
                  <a:pt x="1021278" y="53439"/>
                </a:cubicBezTo>
                <a:cubicBezTo>
                  <a:pt x="1005214" y="64148"/>
                  <a:pt x="998543" y="69659"/>
                  <a:pt x="979715" y="77190"/>
                </a:cubicBezTo>
                <a:cubicBezTo>
                  <a:pt x="968093" y="81839"/>
                  <a:pt x="956481" y="87295"/>
                  <a:pt x="944089" y="89065"/>
                </a:cubicBezTo>
                <a:lnTo>
                  <a:pt x="902525" y="95003"/>
                </a:lnTo>
                <a:cubicBezTo>
                  <a:pt x="900546" y="100941"/>
                  <a:pt x="898306" y="106798"/>
                  <a:pt x="896587" y="112816"/>
                </a:cubicBezTo>
                <a:cubicBezTo>
                  <a:pt x="894345" y="120662"/>
                  <a:pt x="893865" y="129066"/>
                  <a:pt x="890650" y="136566"/>
                </a:cubicBezTo>
                <a:cubicBezTo>
                  <a:pt x="882217" y="156243"/>
                  <a:pt x="878683" y="151524"/>
                  <a:pt x="866899" y="166255"/>
                </a:cubicBezTo>
                <a:cubicBezTo>
                  <a:pt x="862441" y="171827"/>
                  <a:pt x="860962" y="180110"/>
                  <a:pt x="855024" y="184068"/>
                </a:cubicBezTo>
                <a:cubicBezTo>
                  <a:pt x="848234" y="188595"/>
                  <a:pt x="839190" y="188026"/>
                  <a:pt x="831273" y="190005"/>
                </a:cubicBezTo>
                <a:cubicBezTo>
                  <a:pt x="815440" y="237505"/>
                  <a:pt x="831273" y="221673"/>
                  <a:pt x="783772" y="237507"/>
                </a:cubicBezTo>
                <a:lnTo>
                  <a:pt x="765959" y="243444"/>
                </a:lnTo>
                <a:lnTo>
                  <a:pt x="748146" y="249382"/>
                </a:lnTo>
                <a:cubicBezTo>
                  <a:pt x="726374" y="247403"/>
                  <a:pt x="704501" y="246333"/>
                  <a:pt x="682831" y="243444"/>
                </a:cubicBezTo>
                <a:cubicBezTo>
                  <a:pt x="659025" y="240270"/>
                  <a:pt x="662208" y="236804"/>
                  <a:pt x="641268" y="231569"/>
                </a:cubicBezTo>
                <a:cubicBezTo>
                  <a:pt x="618112" y="225780"/>
                  <a:pt x="593481" y="223046"/>
                  <a:pt x="570016" y="219694"/>
                </a:cubicBezTo>
                <a:cubicBezTo>
                  <a:pt x="522969" y="204011"/>
                  <a:pt x="546737" y="205760"/>
                  <a:pt x="498764" y="213756"/>
                </a:cubicBezTo>
                <a:cubicBezTo>
                  <a:pt x="470537" y="232574"/>
                  <a:pt x="487719" y="223376"/>
                  <a:pt x="445325" y="237507"/>
                </a:cubicBezTo>
                <a:lnTo>
                  <a:pt x="427512" y="243444"/>
                </a:lnTo>
                <a:cubicBezTo>
                  <a:pt x="419595" y="241465"/>
                  <a:pt x="411060" y="241157"/>
                  <a:pt x="403761" y="237507"/>
                </a:cubicBezTo>
                <a:cubicBezTo>
                  <a:pt x="398754" y="235003"/>
                  <a:pt x="396686" y="228511"/>
                  <a:pt x="391886" y="225631"/>
                </a:cubicBezTo>
                <a:cubicBezTo>
                  <a:pt x="386519" y="222411"/>
                  <a:pt x="380011" y="221673"/>
                  <a:pt x="374073" y="219694"/>
                </a:cubicBezTo>
                <a:cubicBezTo>
                  <a:pt x="368135" y="221673"/>
                  <a:pt x="362434" y="226660"/>
                  <a:pt x="356260" y="225631"/>
                </a:cubicBezTo>
                <a:cubicBezTo>
                  <a:pt x="324629" y="220359"/>
                  <a:pt x="348256" y="211690"/>
                  <a:pt x="332509" y="195943"/>
                </a:cubicBezTo>
                <a:cubicBezTo>
                  <a:pt x="328083" y="191517"/>
                  <a:pt x="320634" y="191984"/>
                  <a:pt x="314696" y="190005"/>
                </a:cubicBezTo>
                <a:cubicBezTo>
                  <a:pt x="308758" y="191984"/>
                  <a:pt x="301770" y="192033"/>
                  <a:pt x="296883" y="195943"/>
                </a:cubicBezTo>
                <a:cubicBezTo>
                  <a:pt x="281069" y="208594"/>
                  <a:pt x="287675" y="216081"/>
                  <a:pt x="279070" y="231569"/>
                </a:cubicBezTo>
                <a:cubicBezTo>
                  <a:pt x="272139" y="244045"/>
                  <a:pt x="265412" y="257103"/>
                  <a:pt x="255320" y="267195"/>
                </a:cubicBezTo>
                <a:cubicBezTo>
                  <a:pt x="198136" y="324379"/>
                  <a:pt x="255873" y="263537"/>
                  <a:pt x="219694" y="308759"/>
                </a:cubicBezTo>
                <a:cubicBezTo>
                  <a:pt x="216197" y="313130"/>
                  <a:pt x="211177" y="316155"/>
                  <a:pt x="207818" y="320634"/>
                </a:cubicBezTo>
                <a:cubicBezTo>
                  <a:pt x="167534" y="374346"/>
                  <a:pt x="199428" y="340902"/>
                  <a:pt x="172192" y="368135"/>
                </a:cubicBezTo>
                <a:cubicBezTo>
                  <a:pt x="170213" y="383969"/>
                  <a:pt x="168681" y="399865"/>
                  <a:pt x="166255" y="415637"/>
                </a:cubicBezTo>
                <a:cubicBezTo>
                  <a:pt x="164720" y="425612"/>
                  <a:pt x="160317" y="435233"/>
                  <a:pt x="160317" y="445325"/>
                </a:cubicBezTo>
                <a:cubicBezTo>
                  <a:pt x="160317" y="472612"/>
                  <a:pt x="164881" y="482766"/>
                  <a:pt x="172192" y="504701"/>
                </a:cubicBezTo>
                <a:cubicBezTo>
                  <a:pt x="170213" y="542306"/>
                  <a:pt x="173301" y="580525"/>
                  <a:pt x="166255" y="617517"/>
                </a:cubicBezTo>
                <a:cubicBezTo>
                  <a:pt x="164920" y="624527"/>
                  <a:pt x="152900" y="623820"/>
                  <a:pt x="148442" y="629392"/>
                </a:cubicBezTo>
                <a:cubicBezTo>
                  <a:pt x="125410" y="658181"/>
                  <a:pt x="163556" y="640187"/>
                  <a:pt x="124691" y="653143"/>
                </a:cubicBezTo>
                <a:cubicBezTo>
                  <a:pt x="108860" y="700642"/>
                  <a:pt x="132607" y="645228"/>
                  <a:pt x="100941" y="676894"/>
                </a:cubicBezTo>
                <a:cubicBezTo>
                  <a:pt x="96515" y="681320"/>
                  <a:pt x="96982" y="688769"/>
                  <a:pt x="95003" y="694707"/>
                </a:cubicBezTo>
                <a:cubicBezTo>
                  <a:pt x="99381" y="699085"/>
                  <a:pt x="123864" y="721239"/>
                  <a:pt x="124691" y="730333"/>
                </a:cubicBezTo>
                <a:cubicBezTo>
                  <a:pt x="126136" y="746224"/>
                  <a:pt x="123339" y="762550"/>
                  <a:pt x="118754" y="777834"/>
                </a:cubicBezTo>
                <a:cubicBezTo>
                  <a:pt x="114606" y="791659"/>
                  <a:pt x="92632" y="793919"/>
                  <a:pt x="83128" y="795647"/>
                </a:cubicBezTo>
                <a:cubicBezTo>
                  <a:pt x="39695" y="803544"/>
                  <a:pt x="43832" y="801585"/>
                  <a:pt x="0" y="801585"/>
                </a:cubicBezTo>
              </a:path>
            </a:pathLst>
          </a:custGeom>
          <a:noFill/>
          <a:ln w="41275" cmpd="thickThin">
            <a:solidFill>
              <a:srgbClr val="118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Freeform 20"/>
          <p:cNvSpPr/>
          <p:nvPr/>
        </p:nvSpPr>
        <p:spPr>
          <a:xfrm>
            <a:off x="8055430" y="4235178"/>
            <a:ext cx="427511" cy="1561605"/>
          </a:xfrm>
          <a:custGeom>
            <a:avLst/>
            <a:gdLst>
              <a:gd name="connsiteX0" fmla="*/ 427511 w 427511"/>
              <a:gd name="connsiteY0" fmla="*/ 0 h 1561605"/>
              <a:gd name="connsiteX1" fmla="*/ 385948 w 427511"/>
              <a:gd name="connsiteY1" fmla="*/ 23751 h 1561605"/>
              <a:gd name="connsiteX2" fmla="*/ 391885 w 427511"/>
              <a:gd name="connsiteY2" fmla="*/ 65314 h 1561605"/>
              <a:gd name="connsiteX3" fmla="*/ 397823 w 427511"/>
              <a:gd name="connsiteY3" fmla="*/ 83127 h 1561605"/>
              <a:gd name="connsiteX4" fmla="*/ 380010 w 427511"/>
              <a:gd name="connsiteY4" fmla="*/ 95002 h 1561605"/>
              <a:gd name="connsiteX5" fmla="*/ 362197 w 427511"/>
              <a:gd name="connsiteY5" fmla="*/ 100940 h 1561605"/>
              <a:gd name="connsiteX6" fmla="*/ 356259 w 427511"/>
              <a:gd name="connsiteY6" fmla="*/ 118753 h 1561605"/>
              <a:gd name="connsiteX7" fmla="*/ 362197 w 427511"/>
              <a:gd name="connsiteY7" fmla="*/ 154379 h 1561605"/>
              <a:gd name="connsiteX8" fmla="*/ 374072 w 427511"/>
              <a:gd name="connsiteY8" fmla="*/ 190005 h 1561605"/>
              <a:gd name="connsiteX9" fmla="*/ 380010 w 427511"/>
              <a:gd name="connsiteY9" fmla="*/ 225631 h 1561605"/>
              <a:gd name="connsiteX10" fmla="*/ 362197 w 427511"/>
              <a:gd name="connsiteY10" fmla="*/ 267195 h 1561605"/>
              <a:gd name="connsiteX11" fmla="*/ 356259 w 427511"/>
              <a:gd name="connsiteY11" fmla="*/ 285008 h 1561605"/>
              <a:gd name="connsiteX12" fmla="*/ 338446 w 427511"/>
              <a:gd name="connsiteY12" fmla="*/ 290945 h 1561605"/>
              <a:gd name="connsiteX13" fmla="*/ 326571 w 427511"/>
              <a:gd name="connsiteY13" fmla="*/ 302821 h 1561605"/>
              <a:gd name="connsiteX14" fmla="*/ 314696 w 427511"/>
              <a:gd name="connsiteY14" fmla="*/ 320634 h 1561605"/>
              <a:gd name="connsiteX15" fmla="*/ 296883 w 427511"/>
              <a:gd name="connsiteY15" fmla="*/ 314696 h 1561605"/>
              <a:gd name="connsiteX16" fmla="*/ 290945 w 427511"/>
              <a:gd name="connsiteY16" fmla="*/ 332509 h 1561605"/>
              <a:gd name="connsiteX17" fmla="*/ 273132 w 427511"/>
              <a:gd name="connsiteY17" fmla="*/ 338447 h 1561605"/>
              <a:gd name="connsiteX18" fmla="*/ 285007 w 427511"/>
              <a:gd name="connsiteY18" fmla="*/ 356260 h 1561605"/>
              <a:gd name="connsiteX19" fmla="*/ 314696 w 427511"/>
              <a:gd name="connsiteY19" fmla="*/ 374073 h 1561605"/>
              <a:gd name="connsiteX20" fmla="*/ 320633 w 427511"/>
              <a:gd name="connsiteY20" fmla="*/ 391886 h 1561605"/>
              <a:gd name="connsiteX21" fmla="*/ 332509 w 427511"/>
              <a:gd name="connsiteY21" fmla="*/ 403761 h 1561605"/>
              <a:gd name="connsiteX22" fmla="*/ 344384 w 427511"/>
              <a:gd name="connsiteY22" fmla="*/ 421574 h 1561605"/>
              <a:gd name="connsiteX23" fmla="*/ 368135 w 427511"/>
              <a:gd name="connsiteY23" fmla="*/ 457200 h 1561605"/>
              <a:gd name="connsiteX24" fmla="*/ 380010 w 427511"/>
              <a:gd name="connsiteY24" fmla="*/ 492826 h 1561605"/>
              <a:gd name="connsiteX25" fmla="*/ 385948 w 427511"/>
              <a:gd name="connsiteY25" fmla="*/ 510639 h 1561605"/>
              <a:gd name="connsiteX26" fmla="*/ 380010 w 427511"/>
              <a:gd name="connsiteY26" fmla="*/ 528452 h 1561605"/>
              <a:gd name="connsiteX27" fmla="*/ 356259 w 427511"/>
              <a:gd name="connsiteY27" fmla="*/ 540327 h 1561605"/>
              <a:gd name="connsiteX28" fmla="*/ 338446 w 427511"/>
              <a:gd name="connsiteY28" fmla="*/ 552202 h 1561605"/>
              <a:gd name="connsiteX29" fmla="*/ 273132 w 427511"/>
              <a:gd name="connsiteY29" fmla="*/ 564078 h 1561605"/>
              <a:gd name="connsiteX30" fmla="*/ 225631 w 427511"/>
              <a:gd name="connsiteY30" fmla="*/ 552202 h 1561605"/>
              <a:gd name="connsiteX31" fmla="*/ 213755 w 427511"/>
              <a:gd name="connsiteY31" fmla="*/ 540327 h 1561605"/>
              <a:gd name="connsiteX32" fmla="*/ 195942 w 427511"/>
              <a:gd name="connsiteY32" fmla="*/ 528452 h 1561605"/>
              <a:gd name="connsiteX33" fmla="*/ 178129 w 427511"/>
              <a:gd name="connsiteY33" fmla="*/ 498764 h 1561605"/>
              <a:gd name="connsiteX34" fmla="*/ 172192 w 427511"/>
              <a:gd name="connsiteY34" fmla="*/ 480951 h 1561605"/>
              <a:gd name="connsiteX35" fmla="*/ 136566 w 427511"/>
              <a:gd name="connsiteY35" fmla="*/ 498764 h 1561605"/>
              <a:gd name="connsiteX36" fmla="*/ 112815 w 427511"/>
              <a:gd name="connsiteY36" fmla="*/ 534389 h 1561605"/>
              <a:gd name="connsiteX37" fmla="*/ 65314 w 427511"/>
              <a:gd name="connsiteY37" fmla="*/ 546265 h 1561605"/>
              <a:gd name="connsiteX38" fmla="*/ 77189 w 427511"/>
              <a:gd name="connsiteY38" fmla="*/ 581891 h 1561605"/>
              <a:gd name="connsiteX39" fmla="*/ 83127 w 427511"/>
              <a:gd name="connsiteY39" fmla="*/ 599704 h 1561605"/>
              <a:gd name="connsiteX40" fmla="*/ 77189 w 427511"/>
              <a:gd name="connsiteY40" fmla="*/ 635330 h 1561605"/>
              <a:gd name="connsiteX41" fmla="*/ 65314 w 427511"/>
              <a:gd name="connsiteY41" fmla="*/ 653143 h 1561605"/>
              <a:gd name="connsiteX42" fmla="*/ 59376 w 427511"/>
              <a:gd name="connsiteY42" fmla="*/ 670956 h 1561605"/>
              <a:gd name="connsiteX43" fmla="*/ 65314 w 427511"/>
              <a:gd name="connsiteY43" fmla="*/ 706582 h 1561605"/>
              <a:gd name="connsiteX44" fmla="*/ 77189 w 427511"/>
              <a:gd name="connsiteY44" fmla="*/ 742208 h 1561605"/>
              <a:gd name="connsiteX45" fmla="*/ 83127 w 427511"/>
              <a:gd name="connsiteY45" fmla="*/ 789709 h 1561605"/>
              <a:gd name="connsiteX46" fmla="*/ 95002 w 427511"/>
              <a:gd name="connsiteY46" fmla="*/ 866899 h 1561605"/>
              <a:gd name="connsiteX47" fmla="*/ 100940 w 427511"/>
              <a:gd name="connsiteY47" fmla="*/ 950026 h 1561605"/>
              <a:gd name="connsiteX48" fmla="*/ 112815 w 427511"/>
              <a:gd name="connsiteY48" fmla="*/ 1021278 h 1561605"/>
              <a:gd name="connsiteX49" fmla="*/ 124690 w 427511"/>
              <a:gd name="connsiteY49" fmla="*/ 1056904 h 1561605"/>
              <a:gd name="connsiteX50" fmla="*/ 136566 w 427511"/>
              <a:gd name="connsiteY50" fmla="*/ 1068779 h 1561605"/>
              <a:gd name="connsiteX51" fmla="*/ 142503 w 427511"/>
              <a:gd name="connsiteY51" fmla="*/ 1086592 h 1561605"/>
              <a:gd name="connsiteX52" fmla="*/ 154379 w 427511"/>
              <a:gd name="connsiteY52" fmla="*/ 1098467 h 1561605"/>
              <a:gd name="connsiteX53" fmla="*/ 166254 w 427511"/>
              <a:gd name="connsiteY53" fmla="*/ 1134093 h 1561605"/>
              <a:gd name="connsiteX54" fmla="*/ 160316 w 427511"/>
              <a:gd name="connsiteY54" fmla="*/ 1181595 h 1561605"/>
              <a:gd name="connsiteX55" fmla="*/ 154379 w 427511"/>
              <a:gd name="connsiteY55" fmla="*/ 1199408 h 1561605"/>
              <a:gd name="connsiteX56" fmla="*/ 118753 w 427511"/>
              <a:gd name="connsiteY56" fmla="*/ 1211283 h 1561605"/>
              <a:gd name="connsiteX57" fmla="*/ 65314 w 427511"/>
              <a:gd name="connsiteY57" fmla="*/ 1223158 h 1561605"/>
              <a:gd name="connsiteX58" fmla="*/ 41563 w 427511"/>
              <a:gd name="connsiteY58" fmla="*/ 1270660 h 1561605"/>
              <a:gd name="connsiteX59" fmla="*/ 35626 w 427511"/>
              <a:gd name="connsiteY59" fmla="*/ 1318161 h 1561605"/>
              <a:gd name="connsiteX60" fmla="*/ 17813 w 427511"/>
              <a:gd name="connsiteY60" fmla="*/ 1324099 h 1561605"/>
              <a:gd name="connsiteX61" fmla="*/ 35626 w 427511"/>
              <a:gd name="connsiteY61" fmla="*/ 1377538 h 1561605"/>
              <a:gd name="connsiteX62" fmla="*/ 53439 w 427511"/>
              <a:gd name="connsiteY62" fmla="*/ 1383475 h 1561605"/>
              <a:gd name="connsiteX63" fmla="*/ 71252 w 427511"/>
              <a:gd name="connsiteY63" fmla="*/ 1395351 h 1561605"/>
              <a:gd name="connsiteX64" fmla="*/ 89065 w 427511"/>
              <a:gd name="connsiteY64" fmla="*/ 1401288 h 1561605"/>
              <a:gd name="connsiteX65" fmla="*/ 95002 w 427511"/>
              <a:gd name="connsiteY65" fmla="*/ 1466602 h 1561605"/>
              <a:gd name="connsiteX66" fmla="*/ 106877 w 427511"/>
              <a:gd name="connsiteY66" fmla="*/ 1502228 h 1561605"/>
              <a:gd name="connsiteX67" fmla="*/ 35626 w 427511"/>
              <a:gd name="connsiteY67" fmla="*/ 1520041 h 1561605"/>
              <a:gd name="connsiteX68" fmla="*/ 23750 w 427511"/>
              <a:gd name="connsiteY68" fmla="*/ 1531917 h 1561605"/>
              <a:gd name="connsiteX69" fmla="*/ 5937 w 427511"/>
              <a:gd name="connsiteY69" fmla="*/ 1543792 h 1561605"/>
              <a:gd name="connsiteX70" fmla="*/ 0 w 427511"/>
              <a:gd name="connsiteY70" fmla="*/ 1561605 h 15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27511" h="1561605">
                <a:moveTo>
                  <a:pt x="427511" y="0"/>
                </a:moveTo>
                <a:cubicBezTo>
                  <a:pt x="427003" y="203"/>
                  <a:pt x="387303" y="11561"/>
                  <a:pt x="385948" y="23751"/>
                </a:cubicBezTo>
                <a:cubicBezTo>
                  <a:pt x="384402" y="37660"/>
                  <a:pt x="389140" y="51591"/>
                  <a:pt x="391885" y="65314"/>
                </a:cubicBezTo>
                <a:cubicBezTo>
                  <a:pt x="393112" y="71451"/>
                  <a:pt x="395844" y="77189"/>
                  <a:pt x="397823" y="83127"/>
                </a:cubicBezTo>
                <a:cubicBezTo>
                  <a:pt x="391885" y="87085"/>
                  <a:pt x="386393" y="91811"/>
                  <a:pt x="380010" y="95002"/>
                </a:cubicBezTo>
                <a:cubicBezTo>
                  <a:pt x="374412" y="97801"/>
                  <a:pt x="366623" y="96514"/>
                  <a:pt x="362197" y="100940"/>
                </a:cubicBezTo>
                <a:cubicBezTo>
                  <a:pt x="357771" y="105366"/>
                  <a:pt x="358238" y="112815"/>
                  <a:pt x="356259" y="118753"/>
                </a:cubicBezTo>
                <a:cubicBezTo>
                  <a:pt x="358238" y="130628"/>
                  <a:pt x="359277" y="142699"/>
                  <a:pt x="362197" y="154379"/>
                </a:cubicBezTo>
                <a:cubicBezTo>
                  <a:pt x="365233" y="166523"/>
                  <a:pt x="372014" y="177658"/>
                  <a:pt x="374072" y="190005"/>
                </a:cubicBezTo>
                <a:lnTo>
                  <a:pt x="380010" y="225631"/>
                </a:lnTo>
                <a:cubicBezTo>
                  <a:pt x="366119" y="295079"/>
                  <a:pt x="385010" y="229172"/>
                  <a:pt x="362197" y="267195"/>
                </a:cubicBezTo>
                <a:cubicBezTo>
                  <a:pt x="358977" y="272562"/>
                  <a:pt x="360685" y="280582"/>
                  <a:pt x="356259" y="285008"/>
                </a:cubicBezTo>
                <a:cubicBezTo>
                  <a:pt x="351833" y="289434"/>
                  <a:pt x="344384" y="288966"/>
                  <a:pt x="338446" y="290945"/>
                </a:cubicBezTo>
                <a:cubicBezTo>
                  <a:pt x="334488" y="294904"/>
                  <a:pt x="330068" y="298449"/>
                  <a:pt x="326571" y="302821"/>
                </a:cubicBezTo>
                <a:cubicBezTo>
                  <a:pt x="322113" y="308393"/>
                  <a:pt x="321322" y="317984"/>
                  <a:pt x="314696" y="320634"/>
                </a:cubicBezTo>
                <a:cubicBezTo>
                  <a:pt x="308885" y="322958"/>
                  <a:pt x="302821" y="316675"/>
                  <a:pt x="296883" y="314696"/>
                </a:cubicBezTo>
                <a:cubicBezTo>
                  <a:pt x="294904" y="320634"/>
                  <a:pt x="295371" y="328083"/>
                  <a:pt x="290945" y="332509"/>
                </a:cubicBezTo>
                <a:cubicBezTo>
                  <a:pt x="286519" y="336935"/>
                  <a:pt x="274650" y="332375"/>
                  <a:pt x="273132" y="338447"/>
                </a:cubicBezTo>
                <a:cubicBezTo>
                  <a:pt x="271401" y="345370"/>
                  <a:pt x="280549" y="350688"/>
                  <a:pt x="285007" y="356260"/>
                </a:cubicBezTo>
                <a:cubicBezTo>
                  <a:pt x="296862" y="371078"/>
                  <a:pt x="296544" y="368022"/>
                  <a:pt x="314696" y="374073"/>
                </a:cubicBezTo>
                <a:cubicBezTo>
                  <a:pt x="316675" y="380011"/>
                  <a:pt x="317413" y="386519"/>
                  <a:pt x="320633" y="391886"/>
                </a:cubicBezTo>
                <a:cubicBezTo>
                  <a:pt x="323513" y="396686"/>
                  <a:pt x="329012" y="399390"/>
                  <a:pt x="332509" y="403761"/>
                </a:cubicBezTo>
                <a:cubicBezTo>
                  <a:pt x="336967" y="409333"/>
                  <a:pt x="341193" y="415191"/>
                  <a:pt x="344384" y="421574"/>
                </a:cubicBezTo>
                <a:cubicBezTo>
                  <a:pt x="361570" y="455945"/>
                  <a:pt x="334369" y="423434"/>
                  <a:pt x="368135" y="457200"/>
                </a:cubicBezTo>
                <a:lnTo>
                  <a:pt x="380010" y="492826"/>
                </a:lnTo>
                <a:lnTo>
                  <a:pt x="385948" y="510639"/>
                </a:lnTo>
                <a:cubicBezTo>
                  <a:pt x="383969" y="516577"/>
                  <a:pt x="384436" y="524026"/>
                  <a:pt x="380010" y="528452"/>
                </a:cubicBezTo>
                <a:cubicBezTo>
                  <a:pt x="373751" y="534711"/>
                  <a:pt x="363944" y="535936"/>
                  <a:pt x="356259" y="540327"/>
                </a:cubicBezTo>
                <a:cubicBezTo>
                  <a:pt x="350063" y="543867"/>
                  <a:pt x="344829" y="549011"/>
                  <a:pt x="338446" y="552202"/>
                </a:cubicBezTo>
                <a:cubicBezTo>
                  <a:pt x="320139" y="561356"/>
                  <a:pt x="289510" y="562031"/>
                  <a:pt x="273132" y="564078"/>
                </a:cubicBezTo>
                <a:cubicBezTo>
                  <a:pt x="266745" y="562800"/>
                  <a:pt x="234761" y="557680"/>
                  <a:pt x="225631" y="552202"/>
                </a:cubicBezTo>
                <a:cubicBezTo>
                  <a:pt x="220831" y="549322"/>
                  <a:pt x="218127" y="543824"/>
                  <a:pt x="213755" y="540327"/>
                </a:cubicBezTo>
                <a:cubicBezTo>
                  <a:pt x="208183" y="535869"/>
                  <a:pt x="201880" y="532410"/>
                  <a:pt x="195942" y="528452"/>
                </a:cubicBezTo>
                <a:cubicBezTo>
                  <a:pt x="179124" y="477991"/>
                  <a:pt x="202580" y="539516"/>
                  <a:pt x="178129" y="498764"/>
                </a:cubicBezTo>
                <a:cubicBezTo>
                  <a:pt x="174909" y="493397"/>
                  <a:pt x="174171" y="486889"/>
                  <a:pt x="172192" y="480951"/>
                </a:cubicBezTo>
                <a:cubicBezTo>
                  <a:pt x="162029" y="484338"/>
                  <a:pt x="143145" y="488896"/>
                  <a:pt x="136566" y="498764"/>
                </a:cubicBezTo>
                <a:cubicBezTo>
                  <a:pt x="105893" y="544773"/>
                  <a:pt x="157534" y="504577"/>
                  <a:pt x="112815" y="534389"/>
                </a:cubicBezTo>
                <a:cubicBezTo>
                  <a:pt x="101450" y="532495"/>
                  <a:pt x="65314" y="515343"/>
                  <a:pt x="65314" y="546265"/>
                </a:cubicBezTo>
                <a:cubicBezTo>
                  <a:pt x="65314" y="558783"/>
                  <a:pt x="73231" y="570016"/>
                  <a:pt x="77189" y="581891"/>
                </a:cubicBezTo>
                <a:lnTo>
                  <a:pt x="83127" y="599704"/>
                </a:lnTo>
                <a:cubicBezTo>
                  <a:pt x="81148" y="611579"/>
                  <a:pt x="80996" y="623909"/>
                  <a:pt x="77189" y="635330"/>
                </a:cubicBezTo>
                <a:cubicBezTo>
                  <a:pt x="74932" y="642100"/>
                  <a:pt x="68505" y="646760"/>
                  <a:pt x="65314" y="653143"/>
                </a:cubicBezTo>
                <a:cubicBezTo>
                  <a:pt x="62515" y="658741"/>
                  <a:pt x="61355" y="665018"/>
                  <a:pt x="59376" y="670956"/>
                </a:cubicBezTo>
                <a:cubicBezTo>
                  <a:pt x="61355" y="682831"/>
                  <a:pt x="62394" y="694902"/>
                  <a:pt x="65314" y="706582"/>
                </a:cubicBezTo>
                <a:cubicBezTo>
                  <a:pt x="68350" y="718726"/>
                  <a:pt x="77189" y="742208"/>
                  <a:pt x="77189" y="742208"/>
                </a:cubicBezTo>
                <a:cubicBezTo>
                  <a:pt x="79168" y="758042"/>
                  <a:pt x="80700" y="773938"/>
                  <a:pt x="83127" y="789709"/>
                </a:cubicBezTo>
                <a:cubicBezTo>
                  <a:pt x="92187" y="848594"/>
                  <a:pt x="87826" y="787958"/>
                  <a:pt x="95002" y="866899"/>
                </a:cubicBezTo>
                <a:cubicBezTo>
                  <a:pt x="97517" y="894565"/>
                  <a:pt x="98306" y="922372"/>
                  <a:pt x="100940" y="950026"/>
                </a:cubicBezTo>
                <a:cubicBezTo>
                  <a:pt x="102184" y="963088"/>
                  <a:pt x="108546" y="1005624"/>
                  <a:pt x="112815" y="1021278"/>
                </a:cubicBezTo>
                <a:cubicBezTo>
                  <a:pt x="116109" y="1033355"/>
                  <a:pt x="115838" y="1048053"/>
                  <a:pt x="124690" y="1056904"/>
                </a:cubicBezTo>
                <a:lnTo>
                  <a:pt x="136566" y="1068779"/>
                </a:lnTo>
                <a:cubicBezTo>
                  <a:pt x="138545" y="1074717"/>
                  <a:pt x="139283" y="1081225"/>
                  <a:pt x="142503" y="1086592"/>
                </a:cubicBezTo>
                <a:cubicBezTo>
                  <a:pt x="145383" y="1091392"/>
                  <a:pt x="151875" y="1093460"/>
                  <a:pt x="154379" y="1098467"/>
                </a:cubicBezTo>
                <a:cubicBezTo>
                  <a:pt x="159977" y="1109663"/>
                  <a:pt x="166254" y="1134093"/>
                  <a:pt x="166254" y="1134093"/>
                </a:cubicBezTo>
                <a:cubicBezTo>
                  <a:pt x="164275" y="1149927"/>
                  <a:pt x="163170" y="1165895"/>
                  <a:pt x="160316" y="1181595"/>
                </a:cubicBezTo>
                <a:cubicBezTo>
                  <a:pt x="159196" y="1187753"/>
                  <a:pt x="159472" y="1195770"/>
                  <a:pt x="154379" y="1199408"/>
                </a:cubicBezTo>
                <a:cubicBezTo>
                  <a:pt x="144193" y="1206684"/>
                  <a:pt x="130897" y="1208247"/>
                  <a:pt x="118753" y="1211283"/>
                </a:cubicBezTo>
                <a:cubicBezTo>
                  <a:pt x="85211" y="1219669"/>
                  <a:pt x="103004" y="1215621"/>
                  <a:pt x="65314" y="1223158"/>
                </a:cubicBezTo>
                <a:cubicBezTo>
                  <a:pt x="51669" y="1264095"/>
                  <a:pt x="62290" y="1249933"/>
                  <a:pt x="41563" y="1270660"/>
                </a:cubicBezTo>
                <a:cubicBezTo>
                  <a:pt x="45918" y="1292434"/>
                  <a:pt x="55208" y="1302495"/>
                  <a:pt x="35626" y="1318161"/>
                </a:cubicBezTo>
                <a:cubicBezTo>
                  <a:pt x="30739" y="1322071"/>
                  <a:pt x="23751" y="1322120"/>
                  <a:pt x="17813" y="1324099"/>
                </a:cubicBezTo>
                <a:cubicBezTo>
                  <a:pt x="21140" y="1347392"/>
                  <a:pt x="15215" y="1365292"/>
                  <a:pt x="35626" y="1377538"/>
                </a:cubicBezTo>
                <a:cubicBezTo>
                  <a:pt x="40993" y="1380758"/>
                  <a:pt x="47501" y="1381496"/>
                  <a:pt x="53439" y="1383475"/>
                </a:cubicBezTo>
                <a:cubicBezTo>
                  <a:pt x="59377" y="1387434"/>
                  <a:pt x="64869" y="1392160"/>
                  <a:pt x="71252" y="1395351"/>
                </a:cubicBezTo>
                <a:cubicBezTo>
                  <a:pt x="76850" y="1398150"/>
                  <a:pt x="87086" y="1395350"/>
                  <a:pt x="89065" y="1401288"/>
                </a:cubicBezTo>
                <a:cubicBezTo>
                  <a:pt x="95978" y="1422027"/>
                  <a:pt x="91203" y="1445074"/>
                  <a:pt x="95002" y="1466602"/>
                </a:cubicBezTo>
                <a:cubicBezTo>
                  <a:pt x="97177" y="1478929"/>
                  <a:pt x="106877" y="1502228"/>
                  <a:pt x="106877" y="1502228"/>
                </a:cubicBezTo>
                <a:cubicBezTo>
                  <a:pt x="77282" y="1531825"/>
                  <a:pt x="113561" y="1500557"/>
                  <a:pt x="35626" y="1520041"/>
                </a:cubicBezTo>
                <a:cubicBezTo>
                  <a:pt x="30195" y="1521399"/>
                  <a:pt x="28122" y="1528420"/>
                  <a:pt x="23750" y="1531917"/>
                </a:cubicBezTo>
                <a:cubicBezTo>
                  <a:pt x="18178" y="1536375"/>
                  <a:pt x="11875" y="1539834"/>
                  <a:pt x="5937" y="1543792"/>
                </a:cubicBezTo>
                <a:lnTo>
                  <a:pt x="0" y="1561605"/>
                </a:lnTo>
              </a:path>
            </a:pathLst>
          </a:custGeom>
          <a:noFill/>
          <a:ln w="41275" cmpd="thickThin">
            <a:solidFill>
              <a:srgbClr val="118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8" name="TextBox 47"/>
          <p:cNvSpPr txBox="1"/>
          <p:nvPr/>
        </p:nvSpPr>
        <p:spPr>
          <a:xfrm>
            <a:off x="9373156" y="5937016"/>
            <a:ext cx="625492" cy="276999"/>
          </a:xfrm>
          <a:prstGeom prst="rect">
            <a:avLst/>
          </a:prstGeom>
          <a:noFill/>
          <a:ln w="25400">
            <a:solidFill>
              <a:srgbClr val="118111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9048328" y="4653141"/>
            <a:ext cx="377468" cy="1283875"/>
          </a:xfrm>
          <a:prstGeom prst="straightConnector1">
            <a:avLst/>
          </a:prstGeom>
          <a:ln w="25400">
            <a:solidFill>
              <a:srgbClr val="1181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065337" y="5872968"/>
            <a:ext cx="574196" cy="27699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552556" y="4581130"/>
            <a:ext cx="199628" cy="125559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1985" y="4199277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9189" y="5342377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4321" y="5718023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9113" y="5480808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0790" y="4822846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5057" y="5055920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3287" y="4921218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362" y="4725692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924" y="5726344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2963" y="5090614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3734" y="1571308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4127" y="1707818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9302" y="1640523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4518" y="2060849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8209" y="1247794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2557" y="3862558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5467" y="3904197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5589" y="3982522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8395" y="4070187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8288828" y="2095068"/>
            <a:ext cx="2077897" cy="4022303"/>
          </a:xfrm>
          <a:custGeom>
            <a:avLst/>
            <a:gdLst>
              <a:gd name="connsiteX0" fmla="*/ 904505 w 2077897"/>
              <a:gd name="connsiteY0" fmla="*/ 47570 h 4022303"/>
              <a:gd name="connsiteX1" fmla="*/ 904505 w 2077897"/>
              <a:gd name="connsiteY1" fmla="*/ 47570 h 4022303"/>
              <a:gd name="connsiteX2" fmla="*/ 893934 w 2077897"/>
              <a:gd name="connsiteY2" fmla="*/ 121568 h 4022303"/>
              <a:gd name="connsiteX3" fmla="*/ 904505 w 2077897"/>
              <a:gd name="connsiteY3" fmla="*/ 137425 h 4022303"/>
              <a:gd name="connsiteX4" fmla="*/ 893934 w 2077897"/>
              <a:gd name="connsiteY4" fmla="*/ 174423 h 4022303"/>
              <a:gd name="connsiteX5" fmla="*/ 878077 w 2077897"/>
              <a:gd name="connsiteY5" fmla="*/ 179709 h 4022303"/>
              <a:gd name="connsiteX6" fmla="*/ 888648 w 2077897"/>
              <a:gd name="connsiteY6" fmla="*/ 221993 h 4022303"/>
              <a:gd name="connsiteX7" fmla="*/ 904505 w 2077897"/>
              <a:gd name="connsiteY7" fmla="*/ 232564 h 4022303"/>
              <a:gd name="connsiteX8" fmla="*/ 930933 w 2077897"/>
              <a:gd name="connsiteY8" fmla="*/ 248421 h 4022303"/>
              <a:gd name="connsiteX9" fmla="*/ 952075 w 2077897"/>
              <a:gd name="connsiteY9" fmla="*/ 253707 h 4022303"/>
              <a:gd name="connsiteX10" fmla="*/ 983788 w 2077897"/>
              <a:gd name="connsiteY10" fmla="*/ 264278 h 4022303"/>
              <a:gd name="connsiteX11" fmla="*/ 994359 w 2077897"/>
              <a:gd name="connsiteY11" fmla="*/ 280134 h 4022303"/>
              <a:gd name="connsiteX12" fmla="*/ 978502 w 2077897"/>
              <a:gd name="connsiteY12" fmla="*/ 290705 h 4022303"/>
              <a:gd name="connsiteX13" fmla="*/ 920361 w 2077897"/>
              <a:gd name="connsiteY13" fmla="*/ 301277 h 4022303"/>
              <a:gd name="connsiteX14" fmla="*/ 925647 w 2077897"/>
              <a:gd name="connsiteY14" fmla="*/ 317133 h 4022303"/>
              <a:gd name="connsiteX15" fmla="*/ 957360 w 2077897"/>
              <a:gd name="connsiteY15" fmla="*/ 338275 h 4022303"/>
              <a:gd name="connsiteX16" fmla="*/ 967931 w 2077897"/>
              <a:gd name="connsiteY16" fmla="*/ 348847 h 4022303"/>
              <a:gd name="connsiteX17" fmla="*/ 962646 w 2077897"/>
              <a:gd name="connsiteY17" fmla="*/ 396416 h 4022303"/>
              <a:gd name="connsiteX18" fmla="*/ 973217 w 2077897"/>
              <a:gd name="connsiteY18" fmla="*/ 470414 h 4022303"/>
              <a:gd name="connsiteX19" fmla="*/ 967931 w 2077897"/>
              <a:gd name="connsiteY19" fmla="*/ 528555 h 4022303"/>
              <a:gd name="connsiteX20" fmla="*/ 952075 w 2077897"/>
              <a:gd name="connsiteY20" fmla="*/ 533841 h 4022303"/>
              <a:gd name="connsiteX21" fmla="*/ 920361 w 2077897"/>
              <a:gd name="connsiteY21" fmla="*/ 549697 h 4022303"/>
              <a:gd name="connsiteX22" fmla="*/ 904505 w 2077897"/>
              <a:gd name="connsiteY22" fmla="*/ 560268 h 4022303"/>
              <a:gd name="connsiteX23" fmla="*/ 883363 w 2077897"/>
              <a:gd name="connsiteY23" fmla="*/ 565554 h 4022303"/>
              <a:gd name="connsiteX24" fmla="*/ 862220 w 2077897"/>
              <a:gd name="connsiteY24" fmla="*/ 591982 h 4022303"/>
              <a:gd name="connsiteX25" fmla="*/ 856935 w 2077897"/>
              <a:gd name="connsiteY25" fmla="*/ 607838 h 4022303"/>
              <a:gd name="connsiteX26" fmla="*/ 830507 w 2077897"/>
              <a:gd name="connsiteY26" fmla="*/ 628981 h 4022303"/>
              <a:gd name="connsiteX27" fmla="*/ 798794 w 2077897"/>
              <a:gd name="connsiteY27" fmla="*/ 639552 h 4022303"/>
              <a:gd name="connsiteX28" fmla="*/ 782937 w 2077897"/>
              <a:gd name="connsiteY28" fmla="*/ 644837 h 4022303"/>
              <a:gd name="connsiteX29" fmla="*/ 777652 w 2077897"/>
              <a:gd name="connsiteY29" fmla="*/ 660694 h 4022303"/>
              <a:gd name="connsiteX30" fmla="*/ 761795 w 2077897"/>
              <a:gd name="connsiteY30" fmla="*/ 665979 h 4022303"/>
              <a:gd name="connsiteX31" fmla="*/ 719511 w 2077897"/>
              <a:gd name="connsiteY31" fmla="*/ 671265 h 4022303"/>
              <a:gd name="connsiteX32" fmla="*/ 708939 w 2077897"/>
              <a:gd name="connsiteY32" fmla="*/ 702978 h 4022303"/>
              <a:gd name="connsiteX33" fmla="*/ 682512 w 2077897"/>
              <a:gd name="connsiteY33" fmla="*/ 734692 h 4022303"/>
              <a:gd name="connsiteX34" fmla="*/ 666655 w 2077897"/>
              <a:gd name="connsiteY34" fmla="*/ 787547 h 4022303"/>
              <a:gd name="connsiteX35" fmla="*/ 645513 w 2077897"/>
              <a:gd name="connsiteY35" fmla="*/ 835117 h 4022303"/>
              <a:gd name="connsiteX36" fmla="*/ 629656 w 2077897"/>
              <a:gd name="connsiteY36" fmla="*/ 840403 h 4022303"/>
              <a:gd name="connsiteX37" fmla="*/ 603228 w 2077897"/>
              <a:gd name="connsiteY37" fmla="*/ 861545 h 4022303"/>
              <a:gd name="connsiteX38" fmla="*/ 592657 w 2077897"/>
              <a:gd name="connsiteY38" fmla="*/ 877401 h 4022303"/>
              <a:gd name="connsiteX39" fmla="*/ 571515 w 2077897"/>
              <a:gd name="connsiteY39" fmla="*/ 903829 h 4022303"/>
              <a:gd name="connsiteX40" fmla="*/ 550373 w 2077897"/>
              <a:gd name="connsiteY40" fmla="*/ 930257 h 4022303"/>
              <a:gd name="connsiteX41" fmla="*/ 539802 w 2077897"/>
              <a:gd name="connsiteY41" fmla="*/ 946114 h 4022303"/>
              <a:gd name="connsiteX42" fmla="*/ 513374 w 2077897"/>
              <a:gd name="connsiteY42" fmla="*/ 993683 h 4022303"/>
              <a:gd name="connsiteX43" fmla="*/ 492232 w 2077897"/>
              <a:gd name="connsiteY43" fmla="*/ 1020111 h 4022303"/>
              <a:gd name="connsiteX44" fmla="*/ 476375 w 2077897"/>
              <a:gd name="connsiteY44" fmla="*/ 1051825 h 4022303"/>
              <a:gd name="connsiteX45" fmla="*/ 428805 w 2077897"/>
              <a:gd name="connsiteY45" fmla="*/ 1083538 h 4022303"/>
              <a:gd name="connsiteX46" fmla="*/ 412949 w 2077897"/>
              <a:gd name="connsiteY46" fmla="*/ 1094109 h 4022303"/>
              <a:gd name="connsiteX47" fmla="*/ 391807 w 2077897"/>
              <a:gd name="connsiteY47" fmla="*/ 1125822 h 4022303"/>
              <a:gd name="connsiteX48" fmla="*/ 381235 w 2077897"/>
              <a:gd name="connsiteY48" fmla="*/ 1157536 h 4022303"/>
              <a:gd name="connsiteX49" fmla="*/ 412949 w 2077897"/>
              <a:gd name="connsiteY49" fmla="*/ 1199820 h 4022303"/>
              <a:gd name="connsiteX50" fmla="*/ 423520 w 2077897"/>
              <a:gd name="connsiteY50" fmla="*/ 1215677 h 4022303"/>
              <a:gd name="connsiteX51" fmla="*/ 439376 w 2077897"/>
              <a:gd name="connsiteY51" fmla="*/ 1226248 h 4022303"/>
              <a:gd name="connsiteX52" fmla="*/ 455233 w 2077897"/>
              <a:gd name="connsiteY52" fmla="*/ 1257961 h 4022303"/>
              <a:gd name="connsiteX53" fmla="*/ 460519 w 2077897"/>
              <a:gd name="connsiteY53" fmla="*/ 1273818 h 4022303"/>
              <a:gd name="connsiteX54" fmla="*/ 465804 w 2077897"/>
              <a:gd name="connsiteY54" fmla="*/ 1316102 h 4022303"/>
              <a:gd name="connsiteX55" fmla="*/ 481661 w 2077897"/>
              <a:gd name="connsiteY55" fmla="*/ 1326673 h 4022303"/>
              <a:gd name="connsiteX56" fmla="*/ 508089 w 2077897"/>
              <a:gd name="connsiteY56" fmla="*/ 1353101 h 4022303"/>
              <a:gd name="connsiteX57" fmla="*/ 534516 w 2077897"/>
              <a:gd name="connsiteY57" fmla="*/ 1379529 h 4022303"/>
              <a:gd name="connsiteX58" fmla="*/ 550373 w 2077897"/>
              <a:gd name="connsiteY58" fmla="*/ 1411242 h 4022303"/>
              <a:gd name="connsiteX59" fmla="*/ 545087 w 2077897"/>
              <a:gd name="connsiteY59" fmla="*/ 1485240 h 4022303"/>
              <a:gd name="connsiteX60" fmla="*/ 513374 w 2077897"/>
              <a:gd name="connsiteY60" fmla="*/ 1495811 h 4022303"/>
              <a:gd name="connsiteX61" fmla="*/ 497518 w 2077897"/>
              <a:gd name="connsiteY61" fmla="*/ 1506382 h 4022303"/>
              <a:gd name="connsiteX62" fmla="*/ 481661 w 2077897"/>
              <a:gd name="connsiteY62" fmla="*/ 1522238 h 4022303"/>
              <a:gd name="connsiteX63" fmla="*/ 486946 w 2077897"/>
              <a:gd name="connsiteY63" fmla="*/ 1527524 h 4022303"/>
              <a:gd name="connsiteX64" fmla="*/ 518660 w 2077897"/>
              <a:gd name="connsiteY64" fmla="*/ 1559237 h 4022303"/>
              <a:gd name="connsiteX65" fmla="*/ 550373 w 2077897"/>
              <a:gd name="connsiteY65" fmla="*/ 1564523 h 4022303"/>
              <a:gd name="connsiteX66" fmla="*/ 566230 w 2077897"/>
              <a:gd name="connsiteY66" fmla="*/ 1575094 h 4022303"/>
              <a:gd name="connsiteX67" fmla="*/ 603228 w 2077897"/>
              <a:gd name="connsiteY67" fmla="*/ 1617378 h 4022303"/>
              <a:gd name="connsiteX68" fmla="*/ 661370 w 2077897"/>
              <a:gd name="connsiteY68" fmla="*/ 1606807 h 4022303"/>
              <a:gd name="connsiteX69" fmla="*/ 677226 w 2077897"/>
              <a:gd name="connsiteY69" fmla="*/ 1590951 h 4022303"/>
              <a:gd name="connsiteX70" fmla="*/ 682512 w 2077897"/>
              <a:gd name="connsiteY70" fmla="*/ 1575094 h 4022303"/>
              <a:gd name="connsiteX71" fmla="*/ 698368 w 2077897"/>
              <a:gd name="connsiteY71" fmla="*/ 1569808 h 4022303"/>
              <a:gd name="connsiteX72" fmla="*/ 761795 w 2077897"/>
              <a:gd name="connsiteY72" fmla="*/ 1575094 h 4022303"/>
              <a:gd name="connsiteX73" fmla="*/ 777652 w 2077897"/>
              <a:gd name="connsiteY73" fmla="*/ 1580379 h 4022303"/>
              <a:gd name="connsiteX74" fmla="*/ 819936 w 2077897"/>
              <a:gd name="connsiteY74" fmla="*/ 1612093 h 4022303"/>
              <a:gd name="connsiteX75" fmla="*/ 883363 w 2077897"/>
              <a:gd name="connsiteY75" fmla="*/ 1622664 h 4022303"/>
              <a:gd name="connsiteX76" fmla="*/ 904505 w 2077897"/>
              <a:gd name="connsiteY76" fmla="*/ 1627949 h 4022303"/>
              <a:gd name="connsiteX77" fmla="*/ 999645 w 2077897"/>
              <a:gd name="connsiteY77" fmla="*/ 1622664 h 4022303"/>
              <a:gd name="connsiteX78" fmla="*/ 1031358 w 2077897"/>
              <a:gd name="connsiteY78" fmla="*/ 1612093 h 4022303"/>
              <a:gd name="connsiteX79" fmla="*/ 1068357 w 2077897"/>
              <a:gd name="connsiteY79" fmla="*/ 1601522 h 4022303"/>
              <a:gd name="connsiteX80" fmla="*/ 1100070 w 2077897"/>
              <a:gd name="connsiteY80" fmla="*/ 1606807 h 4022303"/>
              <a:gd name="connsiteX81" fmla="*/ 1115927 w 2077897"/>
              <a:gd name="connsiteY81" fmla="*/ 1612093 h 4022303"/>
              <a:gd name="connsiteX82" fmla="*/ 1137069 w 2077897"/>
              <a:gd name="connsiteY82" fmla="*/ 1643806 h 4022303"/>
              <a:gd name="connsiteX83" fmla="*/ 1152926 w 2077897"/>
              <a:gd name="connsiteY83" fmla="*/ 1654377 h 4022303"/>
              <a:gd name="connsiteX84" fmla="*/ 1184639 w 2077897"/>
              <a:gd name="connsiteY84" fmla="*/ 1686090 h 4022303"/>
              <a:gd name="connsiteX85" fmla="*/ 1189924 w 2077897"/>
              <a:gd name="connsiteY85" fmla="*/ 1701947 h 4022303"/>
              <a:gd name="connsiteX86" fmla="*/ 1158211 w 2077897"/>
              <a:gd name="connsiteY86" fmla="*/ 1717804 h 4022303"/>
              <a:gd name="connsiteX87" fmla="*/ 1152926 w 2077897"/>
              <a:gd name="connsiteY87" fmla="*/ 1733660 h 4022303"/>
              <a:gd name="connsiteX88" fmla="*/ 1142355 w 2077897"/>
              <a:gd name="connsiteY88" fmla="*/ 1749517 h 4022303"/>
              <a:gd name="connsiteX89" fmla="*/ 1152926 w 2077897"/>
              <a:gd name="connsiteY89" fmla="*/ 1828800 h 4022303"/>
              <a:gd name="connsiteX90" fmla="*/ 1221638 w 2077897"/>
              <a:gd name="connsiteY90" fmla="*/ 1892227 h 4022303"/>
              <a:gd name="connsiteX91" fmla="*/ 1237494 w 2077897"/>
              <a:gd name="connsiteY91" fmla="*/ 1897512 h 4022303"/>
              <a:gd name="connsiteX92" fmla="*/ 1253351 w 2077897"/>
              <a:gd name="connsiteY92" fmla="*/ 1908083 h 4022303"/>
              <a:gd name="connsiteX93" fmla="*/ 1263922 w 2077897"/>
              <a:gd name="connsiteY93" fmla="*/ 1939797 h 4022303"/>
              <a:gd name="connsiteX94" fmla="*/ 1258637 w 2077897"/>
              <a:gd name="connsiteY94" fmla="*/ 1955653 h 4022303"/>
              <a:gd name="connsiteX95" fmla="*/ 1242780 w 2077897"/>
              <a:gd name="connsiteY95" fmla="*/ 1982081 h 4022303"/>
              <a:gd name="connsiteX96" fmla="*/ 1258637 w 2077897"/>
              <a:gd name="connsiteY96" fmla="*/ 2040222 h 4022303"/>
              <a:gd name="connsiteX97" fmla="*/ 1279779 w 2077897"/>
              <a:gd name="connsiteY97" fmla="*/ 2066650 h 4022303"/>
              <a:gd name="connsiteX98" fmla="*/ 1385490 w 2077897"/>
              <a:gd name="connsiteY98" fmla="*/ 2071936 h 4022303"/>
              <a:gd name="connsiteX99" fmla="*/ 1406632 w 2077897"/>
              <a:gd name="connsiteY99" fmla="*/ 2077221 h 4022303"/>
              <a:gd name="connsiteX100" fmla="*/ 1411918 w 2077897"/>
              <a:gd name="connsiteY100" fmla="*/ 2093078 h 4022303"/>
              <a:gd name="connsiteX101" fmla="*/ 1401346 w 2077897"/>
              <a:gd name="connsiteY101" fmla="*/ 2130077 h 4022303"/>
              <a:gd name="connsiteX102" fmla="*/ 1406632 w 2077897"/>
              <a:gd name="connsiteY102" fmla="*/ 2193503 h 4022303"/>
              <a:gd name="connsiteX103" fmla="*/ 1411918 w 2077897"/>
              <a:gd name="connsiteY103" fmla="*/ 2209360 h 4022303"/>
              <a:gd name="connsiteX104" fmla="*/ 1422489 w 2077897"/>
              <a:gd name="connsiteY104" fmla="*/ 2262215 h 4022303"/>
              <a:gd name="connsiteX105" fmla="*/ 1417203 w 2077897"/>
              <a:gd name="connsiteY105" fmla="*/ 2278072 h 4022303"/>
              <a:gd name="connsiteX106" fmla="*/ 1385490 w 2077897"/>
              <a:gd name="connsiteY106" fmla="*/ 2293929 h 4022303"/>
              <a:gd name="connsiteX107" fmla="*/ 1364348 w 2077897"/>
              <a:gd name="connsiteY107" fmla="*/ 2325642 h 4022303"/>
              <a:gd name="connsiteX108" fmla="*/ 1348491 w 2077897"/>
              <a:gd name="connsiteY108" fmla="*/ 2373212 h 4022303"/>
              <a:gd name="connsiteX109" fmla="*/ 1343205 w 2077897"/>
              <a:gd name="connsiteY109" fmla="*/ 2389068 h 4022303"/>
              <a:gd name="connsiteX110" fmla="*/ 1337920 w 2077897"/>
              <a:gd name="connsiteY110" fmla="*/ 2404925 h 4022303"/>
              <a:gd name="connsiteX111" fmla="*/ 1348491 w 2077897"/>
              <a:gd name="connsiteY111" fmla="*/ 2457781 h 4022303"/>
              <a:gd name="connsiteX112" fmla="*/ 1359062 w 2077897"/>
              <a:gd name="connsiteY112" fmla="*/ 2473637 h 4022303"/>
              <a:gd name="connsiteX113" fmla="*/ 1390775 w 2077897"/>
              <a:gd name="connsiteY113" fmla="*/ 2494779 h 4022303"/>
              <a:gd name="connsiteX114" fmla="*/ 1406632 w 2077897"/>
              <a:gd name="connsiteY114" fmla="*/ 2505351 h 4022303"/>
              <a:gd name="connsiteX115" fmla="*/ 1390775 w 2077897"/>
              <a:gd name="connsiteY115" fmla="*/ 2510636 h 4022303"/>
              <a:gd name="connsiteX116" fmla="*/ 1248065 w 2077897"/>
              <a:gd name="connsiteY116" fmla="*/ 2510636 h 4022303"/>
              <a:gd name="connsiteX117" fmla="*/ 1216352 w 2077897"/>
              <a:gd name="connsiteY117" fmla="*/ 2500065 h 4022303"/>
              <a:gd name="connsiteX118" fmla="*/ 1200496 w 2077897"/>
              <a:gd name="connsiteY118" fmla="*/ 2494779 h 4022303"/>
              <a:gd name="connsiteX119" fmla="*/ 1179353 w 2077897"/>
              <a:gd name="connsiteY119" fmla="*/ 2542349 h 4022303"/>
              <a:gd name="connsiteX120" fmla="*/ 1163497 w 2077897"/>
              <a:gd name="connsiteY120" fmla="*/ 2558206 h 4022303"/>
              <a:gd name="connsiteX121" fmla="*/ 1152926 w 2077897"/>
              <a:gd name="connsiteY121" fmla="*/ 2574063 h 4022303"/>
              <a:gd name="connsiteX122" fmla="*/ 1137069 w 2077897"/>
              <a:gd name="connsiteY122" fmla="*/ 2589919 h 4022303"/>
              <a:gd name="connsiteX123" fmla="*/ 1121212 w 2077897"/>
              <a:gd name="connsiteY123" fmla="*/ 2621633 h 4022303"/>
              <a:gd name="connsiteX124" fmla="*/ 1100070 w 2077897"/>
              <a:gd name="connsiteY124" fmla="*/ 2616347 h 4022303"/>
              <a:gd name="connsiteX125" fmla="*/ 1089499 w 2077897"/>
              <a:gd name="connsiteY125" fmla="*/ 2600490 h 4022303"/>
              <a:gd name="connsiteX126" fmla="*/ 1078928 w 2077897"/>
              <a:gd name="connsiteY126" fmla="*/ 2568777 h 4022303"/>
              <a:gd name="connsiteX127" fmla="*/ 1047215 w 2077897"/>
              <a:gd name="connsiteY127" fmla="*/ 2547635 h 4022303"/>
              <a:gd name="connsiteX128" fmla="*/ 1015501 w 2077897"/>
              <a:gd name="connsiteY128" fmla="*/ 2552920 h 4022303"/>
              <a:gd name="connsiteX129" fmla="*/ 1010216 w 2077897"/>
              <a:gd name="connsiteY129" fmla="*/ 2568777 h 4022303"/>
              <a:gd name="connsiteX130" fmla="*/ 1004930 w 2077897"/>
              <a:gd name="connsiteY130" fmla="*/ 2648060 h 4022303"/>
              <a:gd name="connsiteX131" fmla="*/ 973217 w 2077897"/>
              <a:gd name="connsiteY131" fmla="*/ 2663917 h 4022303"/>
              <a:gd name="connsiteX132" fmla="*/ 941504 w 2077897"/>
              <a:gd name="connsiteY132" fmla="*/ 2653346 h 4022303"/>
              <a:gd name="connsiteX133" fmla="*/ 909790 w 2077897"/>
              <a:gd name="connsiteY133" fmla="*/ 2663917 h 4022303"/>
              <a:gd name="connsiteX134" fmla="*/ 893934 w 2077897"/>
              <a:gd name="connsiteY134" fmla="*/ 2695630 h 4022303"/>
              <a:gd name="connsiteX135" fmla="*/ 862220 w 2077897"/>
              <a:gd name="connsiteY135" fmla="*/ 2706201 h 4022303"/>
              <a:gd name="connsiteX136" fmla="*/ 830507 w 2077897"/>
              <a:gd name="connsiteY136" fmla="*/ 2716773 h 4022303"/>
              <a:gd name="connsiteX137" fmla="*/ 814650 w 2077897"/>
              <a:gd name="connsiteY137" fmla="*/ 2722058 h 4022303"/>
              <a:gd name="connsiteX138" fmla="*/ 777652 w 2077897"/>
              <a:gd name="connsiteY138" fmla="*/ 2732629 h 4022303"/>
              <a:gd name="connsiteX139" fmla="*/ 761795 w 2077897"/>
              <a:gd name="connsiteY139" fmla="*/ 2748486 h 4022303"/>
              <a:gd name="connsiteX140" fmla="*/ 756509 w 2077897"/>
              <a:gd name="connsiteY140" fmla="*/ 2764342 h 4022303"/>
              <a:gd name="connsiteX141" fmla="*/ 751224 w 2077897"/>
              <a:gd name="connsiteY141" fmla="*/ 2833055 h 4022303"/>
              <a:gd name="connsiteX142" fmla="*/ 735367 w 2077897"/>
              <a:gd name="connsiteY142" fmla="*/ 2864768 h 4022303"/>
              <a:gd name="connsiteX143" fmla="*/ 719511 w 2077897"/>
              <a:gd name="connsiteY143" fmla="*/ 2875339 h 4022303"/>
              <a:gd name="connsiteX144" fmla="*/ 730082 w 2077897"/>
              <a:gd name="connsiteY144" fmla="*/ 2933480 h 4022303"/>
              <a:gd name="connsiteX145" fmla="*/ 740653 w 2077897"/>
              <a:gd name="connsiteY145" fmla="*/ 2949337 h 4022303"/>
              <a:gd name="connsiteX146" fmla="*/ 735367 w 2077897"/>
              <a:gd name="connsiteY146" fmla="*/ 2965193 h 4022303"/>
              <a:gd name="connsiteX147" fmla="*/ 619085 w 2077897"/>
              <a:gd name="connsiteY147" fmla="*/ 2954622 h 4022303"/>
              <a:gd name="connsiteX148" fmla="*/ 603228 w 2077897"/>
              <a:gd name="connsiteY148" fmla="*/ 2949337 h 4022303"/>
              <a:gd name="connsiteX149" fmla="*/ 534516 w 2077897"/>
              <a:gd name="connsiteY149" fmla="*/ 2959908 h 4022303"/>
              <a:gd name="connsiteX150" fmla="*/ 518660 w 2077897"/>
              <a:gd name="connsiteY150" fmla="*/ 3012763 h 4022303"/>
              <a:gd name="connsiteX151" fmla="*/ 513374 w 2077897"/>
              <a:gd name="connsiteY151" fmla="*/ 3028620 h 4022303"/>
              <a:gd name="connsiteX152" fmla="*/ 481661 w 2077897"/>
              <a:gd name="connsiteY152" fmla="*/ 3039191 h 4022303"/>
              <a:gd name="connsiteX153" fmla="*/ 449948 w 2077897"/>
              <a:gd name="connsiteY153" fmla="*/ 3044477 h 4022303"/>
              <a:gd name="connsiteX154" fmla="*/ 434091 w 2077897"/>
              <a:gd name="connsiteY154" fmla="*/ 3049762 h 4022303"/>
              <a:gd name="connsiteX155" fmla="*/ 381235 w 2077897"/>
              <a:gd name="connsiteY155" fmla="*/ 3055048 h 4022303"/>
              <a:gd name="connsiteX156" fmla="*/ 349522 w 2077897"/>
              <a:gd name="connsiteY156" fmla="*/ 3076190 h 4022303"/>
              <a:gd name="connsiteX157" fmla="*/ 317809 w 2077897"/>
              <a:gd name="connsiteY157" fmla="*/ 3086761 h 4022303"/>
              <a:gd name="connsiteX158" fmla="*/ 275524 w 2077897"/>
              <a:gd name="connsiteY158" fmla="*/ 3070904 h 4022303"/>
              <a:gd name="connsiteX159" fmla="*/ 259668 w 2077897"/>
              <a:gd name="connsiteY159" fmla="*/ 3039191 h 4022303"/>
              <a:gd name="connsiteX160" fmla="*/ 227955 w 2077897"/>
              <a:gd name="connsiteY160" fmla="*/ 3018049 h 4022303"/>
              <a:gd name="connsiteX161" fmla="*/ 190956 w 2077897"/>
              <a:gd name="connsiteY161" fmla="*/ 3044477 h 4022303"/>
              <a:gd name="connsiteX162" fmla="*/ 185670 w 2077897"/>
              <a:gd name="connsiteY162" fmla="*/ 3049762 h 4022303"/>
              <a:gd name="connsiteX163" fmla="*/ 185670 w 2077897"/>
              <a:gd name="connsiteY163" fmla="*/ 3055048 h 4022303"/>
              <a:gd name="connsiteX164" fmla="*/ 159242 w 2077897"/>
              <a:gd name="connsiteY164" fmla="*/ 3092047 h 4022303"/>
              <a:gd name="connsiteX165" fmla="*/ 196241 w 2077897"/>
              <a:gd name="connsiteY165" fmla="*/ 3113189 h 4022303"/>
              <a:gd name="connsiteX166" fmla="*/ 201527 w 2077897"/>
              <a:gd name="connsiteY166" fmla="*/ 3129045 h 4022303"/>
              <a:gd name="connsiteX167" fmla="*/ 190956 w 2077897"/>
              <a:gd name="connsiteY167" fmla="*/ 3160759 h 4022303"/>
              <a:gd name="connsiteX168" fmla="*/ 196241 w 2077897"/>
              <a:gd name="connsiteY168" fmla="*/ 3181901 h 4022303"/>
              <a:gd name="connsiteX169" fmla="*/ 217383 w 2077897"/>
              <a:gd name="connsiteY169" fmla="*/ 3208329 h 4022303"/>
              <a:gd name="connsiteX170" fmla="*/ 212098 w 2077897"/>
              <a:gd name="connsiteY170" fmla="*/ 3255899 h 4022303"/>
              <a:gd name="connsiteX171" fmla="*/ 201527 w 2077897"/>
              <a:gd name="connsiteY171" fmla="*/ 3271755 h 4022303"/>
              <a:gd name="connsiteX172" fmla="*/ 196241 w 2077897"/>
              <a:gd name="connsiteY172" fmla="*/ 3287612 h 4022303"/>
              <a:gd name="connsiteX173" fmla="*/ 201527 w 2077897"/>
              <a:gd name="connsiteY173" fmla="*/ 3324611 h 4022303"/>
              <a:gd name="connsiteX174" fmla="*/ 206812 w 2077897"/>
              <a:gd name="connsiteY174" fmla="*/ 3340467 h 4022303"/>
              <a:gd name="connsiteX175" fmla="*/ 180385 w 2077897"/>
              <a:gd name="connsiteY175" fmla="*/ 3398608 h 4022303"/>
              <a:gd name="connsiteX176" fmla="*/ 169813 w 2077897"/>
              <a:gd name="connsiteY176" fmla="*/ 3409179 h 4022303"/>
              <a:gd name="connsiteX177" fmla="*/ 153957 w 2077897"/>
              <a:gd name="connsiteY177" fmla="*/ 3446178 h 4022303"/>
              <a:gd name="connsiteX178" fmla="*/ 138100 w 2077897"/>
              <a:gd name="connsiteY178" fmla="*/ 3451464 h 4022303"/>
              <a:gd name="connsiteX179" fmla="*/ 132815 w 2077897"/>
              <a:gd name="connsiteY179" fmla="*/ 3467320 h 4022303"/>
              <a:gd name="connsiteX180" fmla="*/ 148671 w 2077897"/>
              <a:gd name="connsiteY180" fmla="*/ 3472606 h 4022303"/>
              <a:gd name="connsiteX181" fmla="*/ 180385 w 2077897"/>
              <a:gd name="connsiteY181" fmla="*/ 3493748 h 4022303"/>
              <a:gd name="connsiteX182" fmla="*/ 185670 w 2077897"/>
              <a:gd name="connsiteY182" fmla="*/ 3509605 h 4022303"/>
              <a:gd name="connsiteX183" fmla="*/ 196241 w 2077897"/>
              <a:gd name="connsiteY183" fmla="*/ 3525462 h 4022303"/>
              <a:gd name="connsiteX184" fmla="*/ 212098 w 2077897"/>
              <a:gd name="connsiteY184" fmla="*/ 3604745 h 4022303"/>
              <a:gd name="connsiteX185" fmla="*/ 212098 w 2077897"/>
              <a:gd name="connsiteY185" fmla="*/ 3641744 h 4022303"/>
              <a:gd name="connsiteX186" fmla="*/ 196241 w 2077897"/>
              <a:gd name="connsiteY186" fmla="*/ 3647029 h 4022303"/>
              <a:gd name="connsiteX187" fmla="*/ 122244 w 2077897"/>
              <a:gd name="connsiteY187" fmla="*/ 3641744 h 4022303"/>
              <a:gd name="connsiteX188" fmla="*/ 101101 w 2077897"/>
              <a:gd name="connsiteY188" fmla="*/ 3647029 h 4022303"/>
              <a:gd name="connsiteX189" fmla="*/ 95816 w 2077897"/>
              <a:gd name="connsiteY189" fmla="*/ 3662886 h 4022303"/>
              <a:gd name="connsiteX190" fmla="*/ 106387 w 2077897"/>
              <a:gd name="connsiteY190" fmla="*/ 3715741 h 4022303"/>
              <a:gd name="connsiteX191" fmla="*/ 101101 w 2077897"/>
              <a:gd name="connsiteY191" fmla="*/ 3726312 h 4022303"/>
              <a:gd name="connsiteX192" fmla="*/ 42960 w 2077897"/>
              <a:gd name="connsiteY192" fmla="*/ 3731598 h 4022303"/>
              <a:gd name="connsiteX193" fmla="*/ 21818 w 2077897"/>
              <a:gd name="connsiteY193" fmla="*/ 3758026 h 4022303"/>
              <a:gd name="connsiteX194" fmla="*/ 5961 w 2077897"/>
              <a:gd name="connsiteY194" fmla="*/ 3768597 h 4022303"/>
              <a:gd name="connsiteX195" fmla="*/ 5961 w 2077897"/>
              <a:gd name="connsiteY195" fmla="*/ 3810881 h 4022303"/>
              <a:gd name="connsiteX196" fmla="*/ 16533 w 2077897"/>
              <a:gd name="connsiteY196" fmla="*/ 3821452 h 4022303"/>
              <a:gd name="connsiteX197" fmla="*/ 27104 w 2077897"/>
              <a:gd name="connsiteY197" fmla="*/ 3890164 h 4022303"/>
              <a:gd name="connsiteX198" fmla="*/ 32389 w 2077897"/>
              <a:gd name="connsiteY198" fmla="*/ 3906021 h 4022303"/>
              <a:gd name="connsiteX199" fmla="*/ 37675 w 2077897"/>
              <a:gd name="connsiteY199" fmla="*/ 3969448 h 4022303"/>
              <a:gd name="connsiteX200" fmla="*/ 42960 w 2077897"/>
              <a:gd name="connsiteY200" fmla="*/ 3985304 h 4022303"/>
              <a:gd name="connsiteX201" fmla="*/ 58817 w 2077897"/>
              <a:gd name="connsiteY201" fmla="*/ 3995875 h 4022303"/>
              <a:gd name="connsiteX202" fmla="*/ 106387 w 2077897"/>
              <a:gd name="connsiteY202" fmla="*/ 4011732 h 4022303"/>
              <a:gd name="connsiteX203" fmla="*/ 122244 w 2077897"/>
              <a:gd name="connsiteY203" fmla="*/ 4017018 h 4022303"/>
              <a:gd name="connsiteX204" fmla="*/ 138100 w 2077897"/>
              <a:gd name="connsiteY204" fmla="*/ 4022303 h 4022303"/>
              <a:gd name="connsiteX205" fmla="*/ 233240 w 2077897"/>
              <a:gd name="connsiteY205" fmla="*/ 4011732 h 4022303"/>
              <a:gd name="connsiteX206" fmla="*/ 249097 w 2077897"/>
              <a:gd name="connsiteY206" fmla="*/ 4001161 h 4022303"/>
              <a:gd name="connsiteX207" fmla="*/ 259668 w 2077897"/>
              <a:gd name="connsiteY207" fmla="*/ 3985304 h 4022303"/>
              <a:gd name="connsiteX208" fmla="*/ 291381 w 2077897"/>
              <a:gd name="connsiteY208" fmla="*/ 3974733 h 4022303"/>
              <a:gd name="connsiteX209" fmla="*/ 307238 w 2077897"/>
              <a:gd name="connsiteY209" fmla="*/ 3964162 h 4022303"/>
              <a:gd name="connsiteX210" fmla="*/ 349522 w 2077897"/>
              <a:gd name="connsiteY210" fmla="*/ 3969448 h 4022303"/>
              <a:gd name="connsiteX211" fmla="*/ 365379 w 2077897"/>
              <a:gd name="connsiteY211" fmla="*/ 4001161 h 4022303"/>
              <a:gd name="connsiteX212" fmla="*/ 381235 w 2077897"/>
              <a:gd name="connsiteY212" fmla="*/ 4011732 h 4022303"/>
              <a:gd name="connsiteX213" fmla="*/ 423520 w 2077897"/>
              <a:gd name="connsiteY213" fmla="*/ 4006447 h 4022303"/>
              <a:gd name="connsiteX214" fmla="*/ 434091 w 2077897"/>
              <a:gd name="connsiteY214" fmla="*/ 3974733 h 4022303"/>
              <a:gd name="connsiteX215" fmla="*/ 449948 w 2077897"/>
              <a:gd name="connsiteY215" fmla="*/ 3948305 h 4022303"/>
              <a:gd name="connsiteX216" fmla="*/ 481661 w 2077897"/>
              <a:gd name="connsiteY216" fmla="*/ 3937734 h 4022303"/>
              <a:gd name="connsiteX217" fmla="*/ 497518 w 2077897"/>
              <a:gd name="connsiteY217" fmla="*/ 3932449 h 4022303"/>
              <a:gd name="connsiteX218" fmla="*/ 513374 w 2077897"/>
              <a:gd name="connsiteY218" fmla="*/ 3927163 h 4022303"/>
              <a:gd name="connsiteX219" fmla="*/ 534516 w 2077897"/>
              <a:gd name="connsiteY219" fmla="*/ 3921878 h 4022303"/>
              <a:gd name="connsiteX220" fmla="*/ 550373 w 2077897"/>
              <a:gd name="connsiteY220" fmla="*/ 3911307 h 4022303"/>
              <a:gd name="connsiteX221" fmla="*/ 555659 w 2077897"/>
              <a:gd name="connsiteY221" fmla="*/ 3895450 h 4022303"/>
              <a:gd name="connsiteX222" fmla="*/ 560944 w 2077897"/>
              <a:gd name="connsiteY222" fmla="*/ 3779168 h 4022303"/>
              <a:gd name="connsiteX223" fmla="*/ 603228 w 2077897"/>
              <a:gd name="connsiteY223" fmla="*/ 3752740 h 4022303"/>
              <a:gd name="connsiteX224" fmla="*/ 619085 w 2077897"/>
              <a:gd name="connsiteY224" fmla="*/ 3747455 h 4022303"/>
              <a:gd name="connsiteX225" fmla="*/ 629656 w 2077897"/>
              <a:gd name="connsiteY225" fmla="*/ 3736883 h 4022303"/>
              <a:gd name="connsiteX226" fmla="*/ 661370 w 2077897"/>
              <a:gd name="connsiteY226" fmla="*/ 3715741 h 4022303"/>
              <a:gd name="connsiteX227" fmla="*/ 671941 w 2077897"/>
              <a:gd name="connsiteY227" fmla="*/ 3699885 h 4022303"/>
              <a:gd name="connsiteX228" fmla="*/ 687797 w 2077897"/>
              <a:gd name="connsiteY228" fmla="*/ 3694599 h 4022303"/>
              <a:gd name="connsiteX229" fmla="*/ 777652 w 2077897"/>
              <a:gd name="connsiteY229" fmla="*/ 3689314 h 4022303"/>
              <a:gd name="connsiteX230" fmla="*/ 793508 w 2077897"/>
              <a:gd name="connsiteY230" fmla="*/ 3678742 h 4022303"/>
              <a:gd name="connsiteX231" fmla="*/ 814650 w 2077897"/>
              <a:gd name="connsiteY231" fmla="*/ 3652315 h 4022303"/>
              <a:gd name="connsiteX232" fmla="*/ 846364 w 2077897"/>
              <a:gd name="connsiteY232" fmla="*/ 3641744 h 4022303"/>
              <a:gd name="connsiteX233" fmla="*/ 893934 w 2077897"/>
              <a:gd name="connsiteY233" fmla="*/ 3647029 h 4022303"/>
              <a:gd name="connsiteX234" fmla="*/ 904505 w 2077897"/>
              <a:gd name="connsiteY234" fmla="*/ 3678742 h 4022303"/>
              <a:gd name="connsiteX235" fmla="*/ 915076 w 2077897"/>
              <a:gd name="connsiteY235" fmla="*/ 3689314 h 4022303"/>
              <a:gd name="connsiteX236" fmla="*/ 925647 w 2077897"/>
              <a:gd name="connsiteY236" fmla="*/ 3726312 h 4022303"/>
              <a:gd name="connsiteX237" fmla="*/ 962646 w 2077897"/>
              <a:gd name="connsiteY237" fmla="*/ 3747455 h 4022303"/>
              <a:gd name="connsiteX238" fmla="*/ 989074 w 2077897"/>
              <a:gd name="connsiteY238" fmla="*/ 3768597 h 4022303"/>
              <a:gd name="connsiteX239" fmla="*/ 1047215 w 2077897"/>
              <a:gd name="connsiteY239" fmla="*/ 3758026 h 4022303"/>
              <a:gd name="connsiteX240" fmla="*/ 1078928 w 2077897"/>
              <a:gd name="connsiteY240" fmla="*/ 3736883 h 4022303"/>
              <a:gd name="connsiteX241" fmla="*/ 1094785 w 2077897"/>
              <a:gd name="connsiteY241" fmla="*/ 3726312 h 4022303"/>
              <a:gd name="connsiteX242" fmla="*/ 1110641 w 2077897"/>
              <a:gd name="connsiteY242" fmla="*/ 3721027 h 4022303"/>
              <a:gd name="connsiteX243" fmla="*/ 1205781 w 2077897"/>
              <a:gd name="connsiteY243" fmla="*/ 3731598 h 4022303"/>
              <a:gd name="connsiteX244" fmla="*/ 1237494 w 2077897"/>
              <a:gd name="connsiteY244" fmla="*/ 3742169 h 4022303"/>
              <a:gd name="connsiteX245" fmla="*/ 1253351 w 2077897"/>
              <a:gd name="connsiteY245" fmla="*/ 3747455 h 4022303"/>
              <a:gd name="connsiteX246" fmla="*/ 1285064 w 2077897"/>
              <a:gd name="connsiteY246" fmla="*/ 3742169 h 4022303"/>
              <a:gd name="connsiteX247" fmla="*/ 1300921 w 2077897"/>
              <a:gd name="connsiteY247" fmla="*/ 3736883 h 4022303"/>
              <a:gd name="connsiteX248" fmla="*/ 1343205 w 2077897"/>
              <a:gd name="connsiteY248" fmla="*/ 3731598 h 4022303"/>
              <a:gd name="connsiteX249" fmla="*/ 1374919 w 2077897"/>
              <a:gd name="connsiteY249" fmla="*/ 3721027 h 4022303"/>
              <a:gd name="connsiteX250" fmla="*/ 1411918 w 2077897"/>
              <a:gd name="connsiteY250" fmla="*/ 3710456 h 4022303"/>
              <a:gd name="connsiteX251" fmla="*/ 1422489 w 2077897"/>
              <a:gd name="connsiteY251" fmla="*/ 3694599 h 4022303"/>
              <a:gd name="connsiteX252" fmla="*/ 1427774 w 2077897"/>
              <a:gd name="connsiteY252" fmla="*/ 3678742 h 4022303"/>
              <a:gd name="connsiteX253" fmla="*/ 1417203 w 2077897"/>
              <a:gd name="connsiteY253" fmla="*/ 3525462 h 4022303"/>
              <a:gd name="connsiteX254" fmla="*/ 1422489 w 2077897"/>
              <a:gd name="connsiteY254" fmla="*/ 3472606 h 4022303"/>
              <a:gd name="connsiteX255" fmla="*/ 1433060 w 2077897"/>
              <a:gd name="connsiteY255" fmla="*/ 3456749 h 4022303"/>
              <a:gd name="connsiteX256" fmla="*/ 1448916 w 2077897"/>
              <a:gd name="connsiteY256" fmla="*/ 3425036 h 4022303"/>
              <a:gd name="connsiteX257" fmla="*/ 1454202 w 2077897"/>
              <a:gd name="connsiteY257" fmla="*/ 3403894 h 4022303"/>
              <a:gd name="connsiteX258" fmla="*/ 1501772 w 2077897"/>
              <a:gd name="connsiteY258" fmla="*/ 3372181 h 4022303"/>
              <a:gd name="connsiteX259" fmla="*/ 1517628 w 2077897"/>
              <a:gd name="connsiteY259" fmla="*/ 3361610 h 4022303"/>
              <a:gd name="connsiteX260" fmla="*/ 1528200 w 2077897"/>
              <a:gd name="connsiteY260" fmla="*/ 3351038 h 4022303"/>
              <a:gd name="connsiteX261" fmla="*/ 1538771 w 2077897"/>
              <a:gd name="connsiteY261" fmla="*/ 3335182 h 4022303"/>
              <a:gd name="connsiteX262" fmla="*/ 1570484 w 2077897"/>
              <a:gd name="connsiteY262" fmla="*/ 3324611 h 4022303"/>
              <a:gd name="connsiteX263" fmla="*/ 1586341 w 2077897"/>
              <a:gd name="connsiteY263" fmla="*/ 3314040 h 4022303"/>
              <a:gd name="connsiteX264" fmla="*/ 1607483 w 2077897"/>
              <a:gd name="connsiteY264" fmla="*/ 3292897 h 4022303"/>
              <a:gd name="connsiteX265" fmla="*/ 1639196 w 2077897"/>
              <a:gd name="connsiteY265" fmla="*/ 3229471 h 4022303"/>
              <a:gd name="connsiteX266" fmla="*/ 1644482 w 2077897"/>
              <a:gd name="connsiteY266" fmla="*/ 3213614 h 4022303"/>
              <a:gd name="connsiteX267" fmla="*/ 1639196 w 2077897"/>
              <a:gd name="connsiteY267" fmla="*/ 3197757 h 4022303"/>
              <a:gd name="connsiteX268" fmla="*/ 1623339 w 2077897"/>
              <a:gd name="connsiteY268" fmla="*/ 3187186 h 4022303"/>
              <a:gd name="connsiteX269" fmla="*/ 1633911 w 2077897"/>
              <a:gd name="connsiteY269" fmla="*/ 3171330 h 4022303"/>
              <a:gd name="connsiteX270" fmla="*/ 1665624 w 2077897"/>
              <a:gd name="connsiteY270" fmla="*/ 3160759 h 4022303"/>
              <a:gd name="connsiteX271" fmla="*/ 1697337 w 2077897"/>
              <a:gd name="connsiteY271" fmla="*/ 3150188 h 4022303"/>
              <a:gd name="connsiteX272" fmla="*/ 1739622 w 2077897"/>
              <a:gd name="connsiteY272" fmla="*/ 3139616 h 4022303"/>
              <a:gd name="connsiteX273" fmla="*/ 1760764 w 2077897"/>
              <a:gd name="connsiteY273" fmla="*/ 3092047 h 4022303"/>
              <a:gd name="connsiteX274" fmla="*/ 1766049 w 2077897"/>
              <a:gd name="connsiteY274" fmla="*/ 3028620 h 4022303"/>
              <a:gd name="connsiteX275" fmla="*/ 1797763 w 2077897"/>
              <a:gd name="connsiteY275" fmla="*/ 3007478 h 4022303"/>
              <a:gd name="connsiteX276" fmla="*/ 1829476 w 2077897"/>
              <a:gd name="connsiteY276" fmla="*/ 2991621 h 4022303"/>
              <a:gd name="connsiteX277" fmla="*/ 1892902 w 2077897"/>
              <a:gd name="connsiteY277" fmla="*/ 2991621 h 4022303"/>
              <a:gd name="connsiteX278" fmla="*/ 1898188 w 2077897"/>
              <a:gd name="connsiteY278" fmla="*/ 2965193 h 4022303"/>
              <a:gd name="connsiteX279" fmla="*/ 1914045 w 2077897"/>
              <a:gd name="connsiteY279" fmla="*/ 2959908 h 4022303"/>
              <a:gd name="connsiteX280" fmla="*/ 1929901 w 2077897"/>
              <a:gd name="connsiteY280" fmla="*/ 2949337 h 4022303"/>
              <a:gd name="connsiteX281" fmla="*/ 1945758 w 2077897"/>
              <a:gd name="connsiteY281" fmla="*/ 2917623 h 4022303"/>
              <a:gd name="connsiteX282" fmla="*/ 1977471 w 2077897"/>
              <a:gd name="connsiteY282" fmla="*/ 2896481 h 4022303"/>
              <a:gd name="connsiteX283" fmla="*/ 1993328 w 2077897"/>
              <a:gd name="connsiteY283" fmla="*/ 2864768 h 4022303"/>
              <a:gd name="connsiteX284" fmla="*/ 2009185 w 2077897"/>
              <a:gd name="connsiteY284" fmla="*/ 2833055 h 4022303"/>
              <a:gd name="connsiteX285" fmla="*/ 2019756 w 2077897"/>
              <a:gd name="connsiteY285" fmla="*/ 2780199 h 4022303"/>
              <a:gd name="connsiteX286" fmla="*/ 2030327 w 2077897"/>
              <a:gd name="connsiteY286" fmla="*/ 2764342 h 4022303"/>
              <a:gd name="connsiteX287" fmla="*/ 2040898 w 2077897"/>
              <a:gd name="connsiteY287" fmla="*/ 2732629 h 4022303"/>
              <a:gd name="connsiteX288" fmla="*/ 2046183 w 2077897"/>
              <a:gd name="connsiteY288" fmla="*/ 2711487 h 4022303"/>
              <a:gd name="connsiteX289" fmla="*/ 2056755 w 2077897"/>
              <a:gd name="connsiteY289" fmla="*/ 2679774 h 4022303"/>
              <a:gd name="connsiteX290" fmla="*/ 2067326 w 2077897"/>
              <a:gd name="connsiteY290" fmla="*/ 2648060 h 4022303"/>
              <a:gd name="connsiteX291" fmla="*/ 2077897 w 2077897"/>
              <a:gd name="connsiteY291" fmla="*/ 2632204 h 4022303"/>
              <a:gd name="connsiteX292" fmla="*/ 2067326 w 2077897"/>
              <a:gd name="connsiteY292" fmla="*/ 2542349 h 4022303"/>
              <a:gd name="connsiteX293" fmla="*/ 2062040 w 2077897"/>
              <a:gd name="connsiteY293" fmla="*/ 2526493 h 4022303"/>
              <a:gd name="connsiteX294" fmla="*/ 2046183 w 2077897"/>
              <a:gd name="connsiteY294" fmla="*/ 2510636 h 4022303"/>
              <a:gd name="connsiteX295" fmla="*/ 2025041 w 2077897"/>
              <a:gd name="connsiteY295" fmla="*/ 2478923 h 4022303"/>
              <a:gd name="connsiteX296" fmla="*/ 2014470 w 2077897"/>
              <a:gd name="connsiteY296" fmla="*/ 2463066 h 4022303"/>
              <a:gd name="connsiteX297" fmla="*/ 1998613 w 2077897"/>
              <a:gd name="connsiteY297" fmla="*/ 2415496 h 4022303"/>
              <a:gd name="connsiteX298" fmla="*/ 1993328 w 2077897"/>
              <a:gd name="connsiteY298" fmla="*/ 2399640 h 4022303"/>
              <a:gd name="connsiteX299" fmla="*/ 1988042 w 2077897"/>
              <a:gd name="connsiteY299" fmla="*/ 2383783 h 4022303"/>
              <a:gd name="connsiteX300" fmla="*/ 1993328 w 2077897"/>
              <a:gd name="connsiteY300" fmla="*/ 2352070 h 4022303"/>
              <a:gd name="connsiteX301" fmla="*/ 1998613 w 2077897"/>
              <a:gd name="connsiteY301" fmla="*/ 2304500 h 4022303"/>
              <a:gd name="connsiteX302" fmla="*/ 2014470 w 2077897"/>
              <a:gd name="connsiteY302" fmla="*/ 2299214 h 4022303"/>
              <a:gd name="connsiteX303" fmla="*/ 2003899 w 2077897"/>
              <a:gd name="connsiteY303" fmla="*/ 2246359 h 4022303"/>
              <a:gd name="connsiteX304" fmla="*/ 1988042 w 2077897"/>
              <a:gd name="connsiteY304" fmla="*/ 2230502 h 4022303"/>
              <a:gd name="connsiteX305" fmla="*/ 1961615 w 2077897"/>
              <a:gd name="connsiteY305" fmla="*/ 2204074 h 4022303"/>
              <a:gd name="connsiteX306" fmla="*/ 1929901 w 2077897"/>
              <a:gd name="connsiteY306" fmla="*/ 2156504 h 4022303"/>
              <a:gd name="connsiteX307" fmla="*/ 1919330 w 2077897"/>
              <a:gd name="connsiteY307" fmla="*/ 2140648 h 4022303"/>
              <a:gd name="connsiteX308" fmla="*/ 1903474 w 2077897"/>
              <a:gd name="connsiteY308" fmla="*/ 2135362 h 4022303"/>
              <a:gd name="connsiteX309" fmla="*/ 1908759 w 2077897"/>
              <a:gd name="connsiteY309" fmla="*/ 2103649 h 4022303"/>
              <a:gd name="connsiteX310" fmla="*/ 1924616 w 2077897"/>
              <a:gd name="connsiteY310" fmla="*/ 2093078 h 4022303"/>
              <a:gd name="connsiteX311" fmla="*/ 1929901 w 2077897"/>
              <a:gd name="connsiteY311" fmla="*/ 2077221 h 4022303"/>
              <a:gd name="connsiteX312" fmla="*/ 1945758 w 2077897"/>
              <a:gd name="connsiteY312" fmla="*/ 2045508 h 4022303"/>
              <a:gd name="connsiteX313" fmla="*/ 1929901 w 2077897"/>
              <a:gd name="connsiteY313" fmla="*/ 2013794 h 4022303"/>
              <a:gd name="connsiteX314" fmla="*/ 1919330 w 2077897"/>
              <a:gd name="connsiteY314" fmla="*/ 1997938 h 4022303"/>
              <a:gd name="connsiteX315" fmla="*/ 1887617 w 2077897"/>
              <a:gd name="connsiteY315" fmla="*/ 1982081 h 4022303"/>
              <a:gd name="connsiteX316" fmla="*/ 1871760 w 2077897"/>
              <a:gd name="connsiteY316" fmla="*/ 1971510 h 4022303"/>
              <a:gd name="connsiteX317" fmla="*/ 1834761 w 2077897"/>
              <a:gd name="connsiteY317" fmla="*/ 1976796 h 4022303"/>
              <a:gd name="connsiteX318" fmla="*/ 1808334 w 2077897"/>
              <a:gd name="connsiteY318" fmla="*/ 1950368 h 4022303"/>
              <a:gd name="connsiteX319" fmla="*/ 1787191 w 2077897"/>
              <a:gd name="connsiteY319" fmla="*/ 1923940 h 4022303"/>
              <a:gd name="connsiteX320" fmla="*/ 1771335 w 2077897"/>
              <a:gd name="connsiteY320" fmla="*/ 1892227 h 4022303"/>
              <a:gd name="connsiteX321" fmla="*/ 1760764 w 2077897"/>
              <a:gd name="connsiteY321" fmla="*/ 1849942 h 4022303"/>
              <a:gd name="connsiteX322" fmla="*/ 1755478 w 2077897"/>
              <a:gd name="connsiteY322" fmla="*/ 1834086 h 4022303"/>
              <a:gd name="connsiteX323" fmla="*/ 1755478 w 2077897"/>
              <a:gd name="connsiteY323" fmla="*/ 1765374 h 4022303"/>
              <a:gd name="connsiteX324" fmla="*/ 1723765 w 2077897"/>
              <a:gd name="connsiteY324" fmla="*/ 1749517 h 4022303"/>
              <a:gd name="connsiteX325" fmla="*/ 1718479 w 2077897"/>
              <a:gd name="connsiteY325" fmla="*/ 1728375 h 4022303"/>
              <a:gd name="connsiteX326" fmla="*/ 1713194 w 2077897"/>
              <a:gd name="connsiteY326" fmla="*/ 1712518 h 4022303"/>
              <a:gd name="connsiteX327" fmla="*/ 1681481 w 2077897"/>
              <a:gd name="connsiteY327" fmla="*/ 1701947 h 4022303"/>
              <a:gd name="connsiteX328" fmla="*/ 1665624 w 2077897"/>
              <a:gd name="connsiteY328" fmla="*/ 1696662 h 4022303"/>
              <a:gd name="connsiteX329" fmla="*/ 1660338 w 2077897"/>
              <a:gd name="connsiteY329" fmla="*/ 1680805 h 4022303"/>
              <a:gd name="connsiteX330" fmla="*/ 1649767 w 2077897"/>
              <a:gd name="connsiteY330" fmla="*/ 1664948 h 4022303"/>
              <a:gd name="connsiteX331" fmla="*/ 1639196 w 2077897"/>
              <a:gd name="connsiteY331" fmla="*/ 1633235 h 4022303"/>
              <a:gd name="connsiteX332" fmla="*/ 1660338 w 2077897"/>
              <a:gd name="connsiteY332" fmla="*/ 1601522 h 4022303"/>
              <a:gd name="connsiteX333" fmla="*/ 1692052 w 2077897"/>
              <a:gd name="connsiteY333" fmla="*/ 1590951 h 4022303"/>
              <a:gd name="connsiteX334" fmla="*/ 1686766 w 2077897"/>
              <a:gd name="connsiteY334" fmla="*/ 1564523 h 4022303"/>
              <a:gd name="connsiteX335" fmla="*/ 1681481 w 2077897"/>
              <a:gd name="connsiteY335" fmla="*/ 1548666 h 4022303"/>
              <a:gd name="connsiteX336" fmla="*/ 1702623 w 2077897"/>
              <a:gd name="connsiteY336" fmla="*/ 1522238 h 4022303"/>
              <a:gd name="connsiteX337" fmla="*/ 1702623 w 2077897"/>
              <a:gd name="connsiteY337" fmla="*/ 1453526 h 4022303"/>
              <a:gd name="connsiteX338" fmla="*/ 1686766 w 2077897"/>
              <a:gd name="connsiteY338" fmla="*/ 1442955 h 4022303"/>
              <a:gd name="connsiteX339" fmla="*/ 1649767 w 2077897"/>
              <a:gd name="connsiteY339" fmla="*/ 1453526 h 4022303"/>
              <a:gd name="connsiteX340" fmla="*/ 1644482 w 2077897"/>
              <a:gd name="connsiteY340" fmla="*/ 1469383 h 4022303"/>
              <a:gd name="connsiteX341" fmla="*/ 1633911 w 2077897"/>
              <a:gd name="connsiteY341" fmla="*/ 1485240 h 4022303"/>
              <a:gd name="connsiteX342" fmla="*/ 1618054 w 2077897"/>
              <a:gd name="connsiteY342" fmla="*/ 1479954 h 4022303"/>
              <a:gd name="connsiteX343" fmla="*/ 1607483 w 2077897"/>
              <a:gd name="connsiteY343" fmla="*/ 1448241 h 4022303"/>
              <a:gd name="connsiteX344" fmla="*/ 1602197 w 2077897"/>
              <a:gd name="connsiteY344" fmla="*/ 1432384 h 4022303"/>
              <a:gd name="connsiteX345" fmla="*/ 1596912 w 2077897"/>
              <a:gd name="connsiteY345" fmla="*/ 1416527 h 4022303"/>
              <a:gd name="connsiteX346" fmla="*/ 1570484 w 2077897"/>
              <a:gd name="connsiteY346" fmla="*/ 1390100 h 4022303"/>
              <a:gd name="connsiteX347" fmla="*/ 1496486 w 2077897"/>
              <a:gd name="connsiteY347" fmla="*/ 1416527 h 4022303"/>
              <a:gd name="connsiteX348" fmla="*/ 1496486 w 2077897"/>
              <a:gd name="connsiteY348" fmla="*/ 1416527 h 4022303"/>
              <a:gd name="connsiteX349" fmla="*/ 1464773 w 2077897"/>
              <a:gd name="connsiteY349" fmla="*/ 1427099 h 4022303"/>
              <a:gd name="connsiteX350" fmla="*/ 1448916 w 2077897"/>
              <a:gd name="connsiteY350" fmla="*/ 1432384 h 4022303"/>
              <a:gd name="connsiteX351" fmla="*/ 1401346 w 2077897"/>
              <a:gd name="connsiteY351" fmla="*/ 1458812 h 4022303"/>
              <a:gd name="connsiteX352" fmla="*/ 1364348 w 2077897"/>
              <a:gd name="connsiteY352" fmla="*/ 1479954 h 4022303"/>
              <a:gd name="connsiteX353" fmla="*/ 1348491 w 2077897"/>
              <a:gd name="connsiteY353" fmla="*/ 1474668 h 4022303"/>
              <a:gd name="connsiteX354" fmla="*/ 1332634 w 2077897"/>
              <a:gd name="connsiteY354" fmla="*/ 1442955 h 4022303"/>
              <a:gd name="connsiteX355" fmla="*/ 1348491 w 2077897"/>
              <a:gd name="connsiteY355" fmla="*/ 1374243 h 4022303"/>
              <a:gd name="connsiteX356" fmla="*/ 1353776 w 2077897"/>
              <a:gd name="connsiteY356" fmla="*/ 1358386 h 4022303"/>
              <a:gd name="connsiteX357" fmla="*/ 1364348 w 2077897"/>
              <a:gd name="connsiteY357" fmla="*/ 1347815 h 4022303"/>
              <a:gd name="connsiteX358" fmla="*/ 1396061 w 2077897"/>
              <a:gd name="connsiteY358" fmla="*/ 1321388 h 4022303"/>
              <a:gd name="connsiteX359" fmla="*/ 1411918 w 2077897"/>
              <a:gd name="connsiteY359" fmla="*/ 1289674 h 4022303"/>
              <a:gd name="connsiteX360" fmla="*/ 1422489 w 2077897"/>
              <a:gd name="connsiteY360" fmla="*/ 1199820 h 4022303"/>
              <a:gd name="connsiteX361" fmla="*/ 1438345 w 2077897"/>
              <a:gd name="connsiteY361" fmla="*/ 1152250 h 4022303"/>
              <a:gd name="connsiteX362" fmla="*/ 1443631 w 2077897"/>
              <a:gd name="connsiteY362" fmla="*/ 1136393 h 4022303"/>
              <a:gd name="connsiteX363" fmla="*/ 1438345 w 2077897"/>
              <a:gd name="connsiteY363" fmla="*/ 1120537 h 4022303"/>
              <a:gd name="connsiteX364" fmla="*/ 1401346 w 2077897"/>
              <a:gd name="connsiteY364" fmla="*/ 1109966 h 4022303"/>
              <a:gd name="connsiteX365" fmla="*/ 1406632 w 2077897"/>
              <a:gd name="connsiteY365" fmla="*/ 946114 h 4022303"/>
              <a:gd name="connsiteX366" fmla="*/ 1417203 w 2077897"/>
              <a:gd name="connsiteY366" fmla="*/ 914400 h 4022303"/>
              <a:gd name="connsiteX367" fmla="*/ 1422489 w 2077897"/>
              <a:gd name="connsiteY367" fmla="*/ 898544 h 4022303"/>
              <a:gd name="connsiteX368" fmla="*/ 1422489 w 2077897"/>
              <a:gd name="connsiteY368" fmla="*/ 850974 h 4022303"/>
              <a:gd name="connsiteX369" fmla="*/ 1438345 w 2077897"/>
              <a:gd name="connsiteY369" fmla="*/ 845688 h 4022303"/>
              <a:gd name="connsiteX370" fmla="*/ 1448916 w 2077897"/>
              <a:gd name="connsiteY370" fmla="*/ 813975 h 4022303"/>
              <a:gd name="connsiteX371" fmla="*/ 1459487 w 2077897"/>
              <a:gd name="connsiteY371" fmla="*/ 798118 h 4022303"/>
              <a:gd name="connsiteX372" fmla="*/ 1464773 w 2077897"/>
              <a:gd name="connsiteY372" fmla="*/ 782262 h 4022303"/>
              <a:gd name="connsiteX373" fmla="*/ 1496486 w 2077897"/>
              <a:gd name="connsiteY373" fmla="*/ 771690 h 4022303"/>
              <a:gd name="connsiteX374" fmla="*/ 1507057 w 2077897"/>
              <a:gd name="connsiteY374" fmla="*/ 702978 h 4022303"/>
              <a:gd name="connsiteX375" fmla="*/ 1522914 w 2077897"/>
              <a:gd name="connsiteY375" fmla="*/ 650123 h 4022303"/>
              <a:gd name="connsiteX376" fmla="*/ 1538771 w 2077897"/>
              <a:gd name="connsiteY376" fmla="*/ 644837 h 4022303"/>
              <a:gd name="connsiteX377" fmla="*/ 1544056 w 2077897"/>
              <a:gd name="connsiteY377" fmla="*/ 623695 h 4022303"/>
              <a:gd name="connsiteX378" fmla="*/ 1538771 w 2077897"/>
              <a:gd name="connsiteY378" fmla="*/ 597267 h 4022303"/>
              <a:gd name="connsiteX379" fmla="*/ 1528200 w 2077897"/>
              <a:gd name="connsiteY379" fmla="*/ 565554 h 4022303"/>
              <a:gd name="connsiteX380" fmla="*/ 1522914 w 2077897"/>
              <a:gd name="connsiteY380" fmla="*/ 549697 h 4022303"/>
              <a:gd name="connsiteX381" fmla="*/ 1512343 w 2077897"/>
              <a:gd name="connsiteY381" fmla="*/ 528555 h 4022303"/>
              <a:gd name="connsiteX382" fmla="*/ 1496486 w 2077897"/>
              <a:gd name="connsiteY382" fmla="*/ 502127 h 4022303"/>
              <a:gd name="connsiteX383" fmla="*/ 1485915 w 2077897"/>
              <a:gd name="connsiteY383" fmla="*/ 449272 h 4022303"/>
              <a:gd name="connsiteX384" fmla="*/ 1480630 w 2077897"/>
              <a:gd name="connsiteY384" fmla="*/ 433415 h 4022303"/>
              <a:gd name="connsiteX385" fmla="*/ 1475344 w 2077897"/>
              <a:gd name="connsiteY385" fmla="*/ 396416 h 4022303"/>
              <a:gd name="connsiteX386" fmla="*/ 1427774 w 2077897"/>
              <a:gd name="connsiteY386" fmla="*/ 412273 h 4022303"/>
              <a:gd name="connsiteX387" fmla="*/ 1411918 w 2077897"/>
              <a:gd name="connsiteY387" fmla="*/ 406988 h 4022303"/>
              <a:gd name="connsiteX388" fmla="*/ 1390775 w 2077897"/>
              <a:gd name="connsiteY388" fmla="*/ 359418 h 4022303"/>
              <a:gd name="connsiteX389" fmla="*/ 1343205 w 2077897"/>
              <a:gd name="connsiteY389" fmla="*/ 338275 h 4022303"/>
              <a:gd name="connsiteX390" fmla="*/ 1306207 w 2077897"/>
              <a:gd name="connsiteY390" fmla="*/ 327704 h 4022303"/>
              <a:gd name="connsiteX391" fmla="*/ 1285064 w 2077897"/>
              <a:gd name="connsiteY391" fmla="*/ 301277 h 4022303"/>
              <a:gd name="connsiteX392" fmla="*/ 1279779 w 2077897"/>
              <a:gd name="connsiteY392" fmla="*/ 285420 h 4022303"/>
              <a:gd name="connsiteX393" fmla="*/ 1263922 w 2077897"/>
              <a:gd name="connsiteY393" fmla="*/ 280134 h 4022303"/>
              <a:gd name="connsiteX394" fmla="*/ 1216352 w 2077897"/>
              <a:gd name="connsiteY394" fmla="*/ 285420 h 4022303"/>
              <a:gd name="connsiteX395" fmla="*/ 1189924 w 2077897"/>
              <a:gd name="connsiteY395" fmla="*/ 253707 h 4022303"/>
              <a:gd name="connsiteX396" fmla="*/ 1142355 w 2077897"/>
              <a:gd name="connsiteY396" fmla="*/ 248421 h 4022303"/>
              <a:gd name="connsiteX397" fmla="*/ 1131783 w 2077897"/>
              <a:gd name="connsiteY397" fmla="*/ 237850 h 4022303"/>
              <a:gd name="connsiteX398" fmla="*/ 1147640 w 2077897"/>
              <a:gd name="connsiteY398" fmla="*/ 179709 h 4022303"/>
              <a:gd name="connsiteX399" fmla="*/ 1152926 w 2077897"/>
              <a:gd name="connsiteY399" fmla="*/ 163852 h 4022303"/>
              <a:gd name="connsiteX400" fmla="*/ 1152926 w 2077897"/>
              <a:gd name="connsiteY400" fmla="*/ 58141 h 4022303"/>
              <a:gd name="connsiteX401" fmla="*/ 1131783 w 2077897"/>
              <a:gd name="connsiteY401" fmla="*/ 10571 h 4022303"/>
              <a:gd name="connsiteX402" fmla="*/ 1084213 w 2077897"/>
              <a:gd name="connsiteY402" fmla="*/ 0 h 4022303"/>
              <a:gd name="connsiteX403" fmla="*/ 1036644 w 2077897"/>
              <a:gd name="connsiteY403" fmla="*/ 5286 h 4022303"/>
              <a:gd name="connsiteX404" fmla="*/ 1004930 w 2077897"/>
              <a:gd name="connsiteY404" fmla="*/ 15857 h 4022303"/>
              <a:gd name="connsiteX405" fmla="*/ 989074 w 2077897"/>
              <a:gd name="connsiteY405" fmla="*/ 21142 h 4022303"/>
              <a:gd name="connsiteX406" fmla="*/ 962646 w 2077897"/>
              <a:gd name="connsiteY406" fmla="*/ 36999 h 4022303"/>
              <a:gd name="connsiteX407" fmla="*/ 946789 w 2077897"/>
              <a:gd name="connsiteY407" fmla="*/ 31714 h 4022303"/>
              <a:gd name="connsiteX408" fmla="*/ 936218 w 2077897"/>
              <a:gd name="connsiteY408" fmla="*/ 21142 h 4022303"/>
              <a:gd name="connsiteX409" fmla="*/ 899219 w 2077897"/>
              <a:gd name="connsiteY409" fmla="*/ 21142 h 4022303"/>
              <a:gd name="connsiteX410" fmla="*/ 893934 w 2077897"/>
              <a:gd name="connsiteY410" fmla="*/ 36999 h 4022303"/>
              <a:gd name="connsiteX411" fmla="*/ 899219 w 2077897"/>
              <a:gd name="connsiteY411" fmla="*/ 63427 h 4022303"/>
              <a:gd name="connsiteX412" fmla="*/ 904505 w 2077897"/>
              <a:gd name="connsiteY412" fmla="*/ 47570 h 40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</a:cxnLst>
            <a:rect l="l" t="t" r="r" b="b"/>
            <a:pathLst>
              <a:path w="2077897" h="4022303">
                <a:moveTo>
                  <a:pt x="904505" y="47570"/>
                </a:moveTo>
                <a:lnTo>
                  <a:pt x="904505" y="47570"/>
                </a:lnTo>
                <a:cubicBezTo>
                  <a:pt x="890656" y="84502"/>
                  <a:pt x="882065" y="85961"/>
                  <a:pt x="893934" y="121568"/>
                </a:cubicBezTo>
                <a:cubicBezTo>
                  <a:pt x="895943" y="127595"/>
                  <a:pt x="900981" y="132139"/>
                  <a:pt x="904505" y="137425"/>
                </a:cubicBezTo>
                <a:cubicBezTo>
                  <a:pt x="904460" y="137605"/>
                  <a:pt x="896460" y="171897"/>
                  <a:pt x="893934" y="174423"/>
                </a:cubicBezTo>
                <a:cubicBezTo>
                  <a:pt x="889994" y="178363"/>
                  <a:pt x="883363" y="177947"/>
                  <a:pt x="878077" y="179709"/>
                </a:cubicBezTo>
                <a:cubicBezTo>
                  <a:pt x="878340" y="181022"/>
                  <a:pt x="884315" y="216577"/>
                  <a:pt x="888648" y="221993"/>
                </a:cubicBezTo>
                <a:cubicBezTo>
                  <a:pt x="892616" y="226953"/>
                  <a:pt x="899545" y="228596"/>
                  <a:pt x="904505" y="232564"/>
                </a:cubicBezTo>
                <a:cubicBezTo>
                  <a:pt x="922957" y="247326"/>
                  <a:pt x="905942" y="241281"/>
                  <a:pt x="930933" y="248421"/>
                </a:cubicBezTo>
                <a:cubicBezTo>
                  <a:pt x="937918" y="250417"/>
                  <a:pt x="945117" y="251620"/>
                  <a:pt x="952075" y="253707"/>
                </a:cubicBezTo>
                <a:cubicBezTo>
                  <a:pt x="962748" y="256909"/>
                  <a:pt x="983788" y="264278"/>
                  <a:pt x="983788" y="264278"/>
                </a:cubicBezTo>
                <a:cubicBezTo>
                  <a:pt x="987312" y="269563"/>
                  <a:pt x="995605" y="273905"/>
                  <a:pt x="994359" y="280134"/>
                </a:cubicBezTo>
                <a:cubicBezTo>
                  <a:pt x="993113" y="286363"/>
                  <a:pt x="984184" y="287864"/>
                  <a:pt x="978502" y="290705"/>
                </a:cubicBezTo>
                <a:cubicBezTo>
                  <a:pt x="962204" y="298854"/>
                  <a:pt x="934943" y="299454"/>
                  <a:pt x="920361" y="301277"/>
                </a:cubicBezTo>
                <a:cubicBezTo>
                  <a:pt x="922123" y="306562"/>
                  <a:pt x="921707" y="313194"/>
                  <a:pt x="925647" y="317133"/>
                </a:cubicBezTo>
                <a:cubicBezTo>
                  <a:pt x="934631" y="326117"/>
                  <a:pt x="948377" y="329291"/>
                  <a:pt x="957360" y="338275"/>
                </a:cubicBezTo>
                <a:lnTo>
                  <a:pt x="967931" y="348847"/>
                </a:lnTo>
                <a:cubicBezTo>
                  <a:pt x="966169" y="364703"/>
                  <a:pt x="962646" y="380462"/>
                  <a:pt x="962646" y="396416"/>
                </a:cubicBezTo>
                <a:cubicBezTo>
                  <a:pt x="962646" y="432472"/>
                  <a:pt x="966101" y="441952"/>
                  <a:pt x="973217" y="470414"/>
                </a:cubicBezTo>
                <a:cubicBezTo>
                  <a:pt x="971455" y="489794"/>
                  <a:pt x="974085" y="510093"/>
                  <a:pt x="967931" y="528555"/>
                </a:cubicBezTo>
                <a:cubicBezTo>
                  <a:pt x="966169" y="533840"/>
                  <a:pt x="957058" y="531349"/>
                  <a:pt x="952075" y="533841"/>
                </a:cubicBezTo>
                <a:cubicBezTo>
                  <a:pt x="911101" y="554329"/>
                  <a:pt x="960208" y="536416"/>
                  <a:pt x="920361" y="549697"/>
                </a:cubicBezTo>
                <a:cubicBezTo>
                  <a:pt x="915076" y="553221"/>
                  <a:pt x="910344" y="557766"/>
                  <a:pt x="904505" y="560268"/>
                </a:cubicBezTo>
                <a:cubicBezTo>
                  <a:pt x="897828" y="563130"/>
                  <a:pt x="889860" y="562305"/>
                  <a:pt x="883363" y="565554"/>
                </a:cubicBezTo>
                <a:cubicBezTo>
                  <a:pt x="875829" y="569321"/>
                  <a:pt x="865956" y="586377"/>
                  <a:pt x="862220" y="591982"/>
                </a:cubicBezTo>
                <a:cubicBezTo>
                  <a:pt x="860458" y="597267"/>
                  <a:pt x="859801" y="603061"/>
                  <a:pt x="856935" y="607838"/>
                </a:cubicBezTo>
                <a:cubicBezTo>
                  <a:pt x="852940" y="614496"/>
                  <a:pt x="836402" y="626361"/>
                  <a:pt x="830507" y="628981"/>
                </a:cubicBezTo>
                <a:cubicBezTo>
                  <a:pt x="820325" y="633506"/>
                  <a:pt x="809365" y="636028"/>
                  <a:pt x="798794" y="639552"/>
                </a:cubicBezTo>
                <a:lnTo>
                  <a:pt x="782937" y="644837"/>
                </a:lnTo>
                <a:cubicBezTo>
                  <a:pt x="781175" y="650123"/>
                  <a:pt x="781592" y="656754"/>
                  <a:pt x="777652" y="660694"/>
                </a:cubicBezTo>
                <a:cubicBezTo>
                  <a:pt x="773712" y="664634"/>
                  <a:pt x="767277" y="664982"/>
                  <a:pt x="761795" y="665979"/>
                </a:cubicBezTo>
                <a:cubicBezTo>
                  <a:pt x="747820" y="668520"/>
                  <a:pt x="733606" y="669503"/>
                  <a:pt x="719511" y="671265"/>
                </a:cubicBezTo>
                <a:cubicBezTo>
                  <a:pt x="715987" y="681836"/>
                  <a:pt x="716818" y="695099"/>
                  <a:pt x="708939" y="702978"/>
                </a:cubicBezTo>
                <a:cubicBezTo>
                  <a:pt x="698982" y="712936"/>
                  <a:pt x="688399" y="721446"/>
                  <a:pt x="682512" y="734692"/>
                </a:cubicBezTo>
                <a:cubicBezTo>
                  <a:pt x="671015" y="760562"/>
                  <a:pt x="673750" y="763897"/>
                  <a:pt x="666655" y="787547"/>
                </a:cubicBezTo>
                <a:cubicBezTo>
                  <a:pt x="663850" y="796897"/>
                  <a:pt x="656692" y="826173"/>
                  <a:pt x="645513" y="835117"/>
                </a:cubicBezTo>
                <a:cubicBezTo>
                  <a:pt x="641162" y="838598"/>
                  <a:pt x="634639" y="837911"/>
                  <a:pt x="629656" y="840403"/>
                </a:cubicBezTo>
                <a:cubicBezTo>
                  <a:pt x="620501" y="844981"/>
                  <a:pt x="609782" y="853353"/>
                  <a:pt x="603228" y="861545"/>
                </a:cubicBezTo>
                <a:cubicBezTo>
                  <a:pt x="599260" y="866505"/>
                  <a:pt x="596181" y="872116"/>
                  <a:pt x="592657" y="877401"/>
                </a:cubicBezTo>
                <a:cubicBezTo>
                  <a:pt x="579373" y="917258"/>
                  <a:pt x="598838" y="869675"/>
                  <a:pt x="571515" y="903829"/>
                </a:cubicBezTo>
                <a:cubicBezTo>
                  <a:pt x="542338" y="940301"/>
                  <a:pt x="595817" y="899962"/>
                  <a:pt x="550373" y="930257"/>
                </a:cubicBezTo>
                <a:cubicBezTo>
                  <a:pt x="546849" y="935543"/>
                  <a:pt x="542643" y="940432"/>
                  <a:pt x="539802" y="946114"/>
                </a:cubicBezTo>
                <a:cubicBezTo>
                  <a:pt x="526508" y="972700"/>
                  <a:pt x="546704" y="960350"/>
                  <a:pt x="513374" y="993683"/>
                </a:cubicBezTo>
                <a:cubicBezTo>
                  <a:pt x="503543" y="1003515"/>
                  <a:pt x="498899" y="1006778"/>
                  <a:pt x="492232" y="1020111"/>
                </a:cubicBezTo>
                <a:cubicBezTo>
                  <a:pt x="485111" y="1034353"/>
                  <a:pt x="489839" y="1040044"/>
                  <a:pt x="476375" y="1051825"/>
                </a:cubicBezTo>
                <a:cubicBezTo>
                  <a:pt x="476370" y="1051830"/>
                  <a:pt x="436736" y="1078251"/>
                  <a:pt x="428805" y="1083538"/>
                </a:cubicBezTo>
                <a:lnTo>
                  <a:pt x="412949" y="1094109"/>
                </a:lnTo>
                <a:cubicBezTo>
                  <a:pt x="405902" y="1104680"/>
                  <a:pt x="395825" y="1113769"/>
                  <a:pt x="391807" y="1125822"/>
                </a:cubicBezTo>
                <a:lnTo>
                  <a:pt x="381235" y="1157536"/>
                </a:lnTo>
                <a:cubicBezTo>
                  <a:pt x="400791" y="1177090"/>
                  <a:pt x="389043" y="1163961"/>
                  <a:pt x="412949" y="1199820"/>
                </a:cubicBezTo>
                <a:cubicBezTo>
                  <a:pt x="416473" y="1205106"/>
                  <a:pt x="418234" y="1212153"/>
                  <a:pt x="423520" y="1215677"/>
                </a:cubicBezTo>
                <a:lnTo>
                  <a:pt x="439376" y="1226248"/>
                </a:lnTo>
                <a:cubicBezTo>
                  <a:pt x="452663" y="1266105"/>
                  <a:pt x="434739" y="1216973"/>
                  <a:pt x="455233" y="1257961"/>
                </a:cubicBezTo>
                <a:cubicBezTo>
                  <a:pt x="457725" y="1262944"/>
                  <a:pt x="458757" y="1268532"/>
                  <a:pt x="460519" y="1273818"/>
                </a:cubicBezTo>
                <a:cubicBezTo>
                  <a:pt x="462281" y="1287913"/>
                  <a:pt x="460529" y="1302914"/>
                  <a:pt x="465804" y="1316102"/>
                </a:cubicBezTo>
                <a:cubicBezTo>
                  <a:pt x="468163" y="1322000"/>
                  <a:pt x="477169" y="1322181"/>
                  <a:pt x="481661" y="1326673"/>
                </a:cubicBezTo>
                <a:cubicBezTo>
                  <a:pt x="516898" y="1361910"/>
                  <a:pt x="465804" y="1324912"/>
                  <a:pt x="508089" y="1353101"/>
                </a:cubicBezTo>
                <a:cubicBezTo>
                  <a:pt x="536278" y="1395383"/>
                  <a:pt x="499280" y="1344292"/>
                  <a:pt x="534516" y="1379529"/>
                </a:cubicBezTo>
                <a:cubicBezTo>
                  <a:pt x="544762" y="1389776"/>
                  <a:pt x="546074" y="1398345"/>
                  <a:pt x="550373" y="1411242"/>
                </a:cubicBezTo>
                <a:cubicBezTo>
                  <a:pt x="548611" y="1435908"/>
                  <a:pt x="554999" y="1462584"/>
                  <a:pt x="545087" y="1485240"/>
                </a:cubicBezTo>
                <a:cubicBezTo>
                  <a:pt x="540621" y="1495449"/>
                  <a:pt x="522645" y="1489630"/>
                  <a:pt x="513374" y="1495811"/>
                </a:cubicBezTo>
                <a:cubicBezTo>
                  <a:pt x="508089" y="1499335"/>
                  <a:pt x="502478" y="1502414"/>
                  <a:pt x="497518" y="1506382"/>
                </a:cubicBezTo>
                <a:cubicBezTo>
                  <a:pt x="497512" y="1506387"/>
                  <a:pt x="484307" y="1519592"/>
                  <a:pt x="481661" y="1522238"/>
                </a:cubicBezTo>
                <a:lnTo>
                  <a:pt x="486946" y="1527524"/>
                </a:lnTo>
                <a:cubicBezTo>
                  <a:pt x="497517" y="1538095"/>
                  <a:pt x="505747" y="1551704"/>
                  <a:pt x="518660" y="1559237"/>
                </a:cubicBezTo>
                <a:cubicBezTo>
                  <a:pt x="527917" y="1564637"/>
                  <a:pt x="540206" y="1561134"/>
                  <a:pt x="550373" y="1564523"/>
                </a:cubicBezTo>
                <a:cubicBezTo>
                  <a:pt x="556400" y="1566532"/>
                  <a:pt x="560944" y="1571570"/>
                  <a:pt x="566230" y="1575094"/>
                </a:cubicBezTo>
                <a:cubicBezTo>
                  <a:pt x="590896" y="1612092"/>
                  <a:pt x="576801" y="1599760"/>
                  <a:pt x="603228" y="1617378"/>
                </a:cubicBezTo>
                <a:cubicBezTo>
                  <a:pt x="605026" y="1617153"/>
                  <a:pt x="650087" y="1614329"/>
                  <a:pt x="661370" y="1606807"/>
                </a:cubicBezTo>
                <a:cubicBezTo>
                  <a:pt x="667589" y="1602661"/>
                  <a:pt x="671941" y="1596236"/>
                  <a:pt x="677226" y="1590951"/>
                </a:cubicBezTo>
                <a:cubicBezTo>
                  <a:pt x="678988" y="1585665"/>
                  <a:pt x="678572" y="1579034"/>
                  <a:pt x="682512" y="1575094"/>
                </a:cubicBezTo>
                <a:cubicBezTo>
                  <a:pt x="686451" y="1571154"/>
                  <a:pt x="692797" y="1569808"/>
                  <a:pt x="698368" y="1569808"/>
                </a:cubicBezTo>
                <a:cubicBezTo>
                  <a:pt x="719584" y="1569808"/>
                  <a:pt x="740653" y="1573332"/>
                  <a:pt x="761795" y="1575094"/>
                </a:cubicBezTo>
                <a:cubicBezTo>
                  <a:pt x="767081" y="1576856"/>
                  <a:pt x="772874" y="1577512"/>
                  <a:pt x="777652" y="1580379"/>
                </a:cubicBezTo>
                <a:cubicBezTo>
                  <a:pt x="802812" y="1595475"/>
                  <a:pt x="769785" y="1599556"/>
                  <a:pt x="819936" y="1612093"/>
                </a:cubicBezTo>
                <a:cubicBezTo>
                  <a:pt x="867514" y="1623986"/>
                  <a:pt x="809124" y="1610291"/>
                  <a:pt x="883363" y="1622664"/>
                </a:cubicBezTo>
                <a:cubicBezTo>
                  <a:pt x="890528" y="1623858"/>
                  <a:pt x="897458" y="1626187"/>
                  <a:pt x="904505" y="1627949"/>
                </a:cubicBezTo>
                <a:cubicBezTo>
                  <a:pt x="936218" y="1626187"/>
                  <a:pt x="968128" y="1626603"/>
                  <a:pt x="999645" y="1622664"/>
                </a:cubicBezTo>
                <a:cubicBezTo>
                  <a:pt x="1010702" y="1621282"/>
                  <a:pt x="1020787" y="1615617"/>
                  <a:pt x="1031358" y="1612093"/>
                </a:cubicBezTo>
                <a:cubicBezTo>
                  <a:pt x="1054110" y="1604509"/>
                  <a:pt x="1041805" y="1608159"/>
                  <a:pt x="1068357" y="1601522"/>
                </a:cubicBezTo>
                <a:cubicBezTo>
                  <a:pt x="1078928" y="1603284"/>
                  <a:pt x="1089608" y="1604482"/>
                  <a:pt x="1100070" y="1606807"/>
                </a:cubicBezTo>
                <a:cubicBezTo>
                  <a:pt x="1105509" y="1608016"/>
                  <a:pt x="1111987" y="1608153"/>
                  <a:pt x="1115927" y="1612093"/>
                </a:cubicBezTo>
                <a:cubicBezTo>
                  <a:pt x="1124911" y="1621077"/>
                  <a:pt x="1126498" y="1636759"/>
                  <a:pt x="1137069" y="1643806"/>
                </a:cubicBezTo>
                <a:cubicBezTo>
                  <a:pt x="1142355" y="1647330"/>
                  <a:pt x="1148178" y="1650157"/>
                  <a:pt x="1152926" y="1654377"/>
                </a:cubicBezTo>
                <a:cubicBezTo>
                  <a:pt x="1164100" y="1664309"/>
                  <a:pt x="1184639" y="1686090"/>
                  <a:pt x="1184639" y="1686090"/>
                </a:cubicBezTo>
                <a:cubicBezTo>
                  <a:pt x="1186401" y="1691376"/>
                  <a:pt x="1191993" y="1696774"/>
                  <a:pt x="1189924" y="1701947"/>
                </a:cubicBezTo>
                <a:cubicBezTo>
                  <a:pt x="1186771" y="1709829"/>
                  <a:pt x="1164886" y="1715579"/>
                  <a:pt x="1158211" y="1717804"/>
                </a:cubicBezTo>
                <a:cubicBezTo>
                  <a:pt x="1156449" y="1723089"/>
                  <a:pt x="1155417" y="1728677"/>
                  <a:pt x="1152926" y="1733660"/>
                </a:cubicBezTo>
                <a:cubicBezTo>
                  <a:pt x="1150085" y="1739342"/>
                  <a:pt x="1142778" y="1743179"/>
                  <a:pt x="1142355" y="1749517"/>
                </a:cubicBezTo>
                <a:cubicBezTo>
                  <a:pt x="1139480" y="1792633"/>
                  <a:pt x="1143195" y="1799609"/>
                  <a:pt x="1152926" y="1828800"/>
                </a:cubicBezTo>
                <a:cubicBezTo>
                  <a:pt x="1160481" y="1911914"/>
                  <a:pt x="1138437" y="1881134"/>
                  <a:pt x="1221638" y="1892227"/>
                </a:cubicBezTo>
                <a:cubicBezTo>
                  <a:pt x="1227160" y="1892963"/>
                  <a:pt x="1232209" y="1895750"/>
                  <a:pt x="1237494" y="1897512"/>
                </a:cubicBezTo>
                <a:cubicBezTo>
                  <a:pt x="1242780" y="1901036"/>
                  <a:pt x="1249984" y="1902696"/>
                  <a:pt x="1253351" y="1908083"/>
                </a:cubicBezTo>
                <a:cubicBezTo>
                  <a:pt x="1259257" y="1917532"/>
                  <a:pt x="1263922" y="1939797"/>
                  <a:pt x="1263922" y="1939797"/>
                </a:cubicBezTo>
                <a:cubicBezTo>
                  <a:pt x="1262160" y="1945082"/>
                  <a:pt x="1261503" y="1950876"/>
                  <a:pt x="1258637" y="1955653"/>
                </a:cubicBezTo>
                <a:cubicBezTo>
                  <a:pt x="1236871" y="1991929"/>
                  <a:pt x="1257750" y="1937167"/>
                  <a:pt x="1242780" y="1982081"/>
                </a:cubicBezTo>
                <a:cubicBezTo>
                  <a:pt x="1254975" y="2091852"/>
                  <a:pt x="1234796" y="2000488"/>
                  <a:pt x="1258637" y="2040222"/>
                </a:cubicBezTo>
                <a:cubicBezTo>
                  <a:pt x="1265989" y="2052476"/>
                  <a:pt x="1259219" y="2063968"/>
                  <a:pt x="1279779" y="2066650"/>
                </a:cubicBezTo>
                <a:cubicBezTo>
                  <a:pt x="1314764" y="2071213"/>
                  <a:pt x="1350253" y="2070174"/>
                  <a:pt x="1385490" y="2071936"/>
                </a:cubicBezTo>
                <a:cubicBezTo>
                  <a:pt x="1392537" y="2073698"/>
                  <a:pt x="1400960" y="2072683"/>
                  <a:pt x="1406632" y="2077221"/>
                </a:cubicBezTo>
                <a:cubicBezTo>
                  <a:pt x="1410983" y="2080702"/>
                  <a:pt x="1411918" y="2087506"/>
                  <a:pt x="1411918" y="2093078"/>
                </a:cubicBezTo>
                <a:cubicBezTo>
                  <a:pt x="1411918" y="2099714"/>
                  <a:pt x="1403838" y="2122600"/>
                  <a:pt x="1401346" y="2130077"/>
                </a:cubicBezTo>
                <a:cubicBezTo>
                  <a:pt x="1403108" y="2151219"/>
                  <a:pt x="1403828" y="2172474"/>
                  <a:pt x="1406632" y="2193503"/>
                </a:cubicBezTo>
                <a:cubicBezTo>
                  <a:pt x="1407368" y="2199026"/>
                  <a:pt x="1410825" y="2203897"/>
                  <a:pt x="1411918" y="2209360"/>
                </a:cubicBezTo>
                <a:cubicBezTo>
                  <a:pt x="1424064" y="2270092"/>
                  <a:pt x="1410547" y="2226393"/>
                  <a:pt x="1422489" y="2262215"/>
                </a:cubicBezTo>
                <a:cubicBezTo>
                  <a:pt x="1420727" y="2267501"/>
                  <a:pt x="1420684" y="2273721"/>
                  <a:pt x="1417203" y="2278072"/>
                </a:cubicBezTo>
                <a:cubicBezTo>
                  <a:pt x="1409752" y="2287386"/>
                  <a:pt x="1395935" y="2290447"/>
                  <a:pt x="1385490" y="2293929"/>
                </a:cubicBezTo>
                <a:cubicBezTo>
                  <a:pt x="1378443" y="2304500"/>
                  <a:pt x="1368366" y="2313589"/>
                  <a:pt x="1364348" y="2325642"/>
                </a:cubicBezTo>
                <a:lnTo>
                  <a:pt x="1348491" y="2373212"/>
                </a:lnTo>
                <a:lnTo>
                  <a:pt x="1343205" y="2389068"/>
                </a:lnTo>
                <a:lnTo>
                  <a:pt x="1337920" y="2404925"/>
                </a:lnTo>
                <a:cubicBezTo>
                  <a:pt x="1339868" y="2418564"/>
                  <a:pt x="1341110" y="2443019"/>
                  <a:pt x="1348491" y="2457781"/>
                </a:cubicBezTo>
                <a:cubicBezTo>
                  <a:pt x="1351332" y="2463463"/>
                  <a:pt x="1354281" y="2469454"/>
                  <a:pt x="1359062" y="2473637"/>
                </a:cubicBezTo>
                <a:cubicBezTo>
                  <a:pt x="1368623" y="2482003"/>
                  <a:pt x="1380204" y="2487732"/>
                  <a:pt x="1390775" y="2494779"/>
                </a:cubicBezTo>
                <a:lnTo>
                  <a:pt x="1406632" y="2505351"/>
                </a:lnTo>
                <a:cubicBezTo>
                  <a:pt x="1401346" y="2507113"/>
                  <a:pt x="1396271" y="2509720"/>
                  <a:pt x="1390775" y="2510636"/>
                </a:cubicBezTo>
                <a:cubicBezTo>
                  <a:pt x="1331417" y="2520529"/>
                  <a:pt x="1319756" y="2514619"/>
                  <a:pt x="1248065" y="2510636"/>
                </a:cubicBezTo>
                <a:lnTo>
                  <a:pt x="1216352" y="2500065"/>
                </a:lnTo>
                <a:lnTo>
                  <a:pt x="1200496" y="2494779"/>
                </a:lnTo>
                <a:cubicBezTo>
                  <a:pt x="1192812" y="2517828"/>
                  <a:pt x="1193314" y="2525596"/>
                  <a:pt x="1179353" y="2542349"/>
                </a:cubicBezTo>
                <a:cubicBezTo>
                  <a:pt x="1174568" y="2548091"/>
                  <a:pt x="1168282" y="2552464"/>
                  <a:pt x="1163497" y="2558206"/>
                </a:cubicBezTo>
                <a:cubicBezTo>
                  <a:pt x="1159430" y="2563086"/>
                  <a:pt x="1156993" y="2569183"/>
                  <a:pt x="1152926" y="2574063"/>
                </a:cubicBezTo>
                <a:cubicBezTo>
                  <a:pt x="1148141" y="2579805"/>
                  <a:pt x="1141854" y="2584177"/>
                  <a:pt x="1137069" y="2589919"/>
                </a:cubicBezTo>
                <a:cubicBezTo>
                  <a:pt x="1125685" y="2603579"/>
                  <a:pt x="1126509" y="2605742"/>
                  <a:pt x="1121212" y="2621633"/>
                </a:cubicBezTo>
                <a:cubicBezTo>
                  <a:pt x="1114165" y="2619871"/>
                  <a:pt x="1106114" y="2620377"/>
                  <a:pt x="1100070" y="2616347"/>
                </a:cubicBezTo>
                <a:cubicBezTo>
                  <a:pt x="1094784" y="2612823"/>
                  <a:pt x="1092079" y="2606295"/>
                  <a:pt x="1089499" y="2600490"/>
                </a:cubicBezTo>
                <a:cubicBezTo>
                  <a:pt x="1084974" y="2590308"/>
                  <a:pt x="1088199" y="2574958"/>
                  <a:pt x="1078928" y="2568777"/>
                </a:cubicBezTo>
                <a:lnTo>
                  <a:pt x="1047215" y="2547635"/>
                </a:lnTo>
                <a:cubicBezTo>
                  <a:pt x="1036644" y="2549397"/>
                  <a:pt x="1024806" y="2547603"/>
                  <a:pt x="1015501" y="2552920"/>
                </a:cubicBezTo>
                <a:cubicBezTo>
                  <a:pt x="1010664" y="2555684"/>
                  <a:pt x="1010831" y="2563240"/>
                  <a:pt x="1010216" y="2568777"/>
                </a:cubicBezTo>
                <a:cubicBezTo>
                  <a:pt x="1007291" y="2595101"/>
                  <a:pt x="1010996" y="2622278"/>
                  <a:pt x="1004930" y="2648060"/>
                </a:cubicBezTo>
                <a:cubicBezTo>
                  <a:pt x="1003186" y="2655472"/>
                  <a:pt x="978656" y="2662104"/>
                  <a:pt x="973217" y="2663917"/>
                </a:cubicBezTo>
                <a:cubicBezTo>
                  <a:pt x="962646" y="2660393"/>
                  <a:pt x="952075" y="2649822"/>
                  <a:pt x="941504" y="2653346"/>
                </a:cubicBezTo>
                <a:lnTo>
                  <a:pt x="909790" y="2663917"/>
                </a:lnTo>
                <a:cubicBezTo>
                  <a:pt x="906910" y="2672557"/>
                  <a:pt x="902563" y="2690237"/>
                  <a:pt x="893934" y="2695630"/>
                </a:cubicBezTo>
                <a:cubicBezTo>
                  <a:pt x="884485" y="2701536"/>
                  <a:pt x="872791" y="2702677"/>
                  <a:pt x="862220" y="2706201"/>
                </a:cubicBezTo>
                <a:lnTo>
                  <a:pt x="830507" y="2716773"/>
                </a:lnTo>
                <a:cubicBezTo>
                  <a:pt x="825221" y="2718535"/>
                  <a:pt x="820055" y="2720707"/>
                  <a:pt x="814650" y="2722058"/>
                </a:cubicBezTo>
                <a:cubicBezTo>
                  <a:pt x="788103" y="2728695"/>
                  <a:pt x="800400" y="2725047"/>
                  <a:pt x="777652" y="2732629"/>
                </a:cubicBezTo>
                <a:cubicBezTo>
                  <a:pt x="772366" y="2737915"/>
                  <a:pt x="765942" y="2742266"/>
                  <a:pt x="761795" y="2748486"/>
                </a:cubicBezTo>
                <a:cubicBezTo>
                  <a:pt x="758704" y="2753122"/>
                  <a:pt x="757200" y="2758814"/>
                  <a:pt x="756509" y="2764342"/>
                </a:cubicBezTo>
                <a:cubicBezTo>
                  <a:pt x="753660" y="2787137"/>
                  <a:pt x="754073" y="2810260"/>
                  <a:pt x="751224" y="2833055"/>
                </a:cubicBezTo>
                <a:cubicBezTo>
                  <a:pt x="749996" y="2842879"/>
                  <a:pt x="742111" y="2858024"/>
                  <a:pt x="735367" y="2864768"/>
                </a:cubicBezTo>
                <a:cubicBezTo>
                  <a:pt x="730875" y="2869260"/>
                  <a:pt x="724796" y="2871815"/>
                  <a:pt x="719511" y="2875339"/>
                </a:cubicBezTo>
                <a:cubicBezTo>
                  <a:pt x="721334" y="2889921"/>
                  <a:pt x="721933" y="2917182"/>
                  <a:pt x="730082" y="2933480"/>
                </a:cubicBezTo>
                <a:cubicBezTo>
                  <a:pt x="732923" y="2939162"/>
                  <a:pt x="737129" y="2944051"/>
                  <a:pt x="740653" y="2949337"/>
                </a:cubicBezTo>
                <a:cubicBezTo>
                  <a:pt x="738891" y="2954622"/>
                  <a:pt x="740889" y="2964457"/>
                  <a:pt x="735367" y="2965193"/>
                </a:cubicBezTo>
                <a:cubicBezTo>
                  <a:pt x="717079" y="2967631"/>
                  <a:pt x="645768" y="2957958"/>
                  <a:pt x="619085" y="2954622"/>
                </a:cubicBezTo>
                <a:cubicBezTo>
                  <a:pt x="613799" y="2952860"/>
                  <a:pt x="608800" y="2949337"/>
                  <a:pt x="603228" y="2949337"/>
                </a:cubicBezTo>
                <a:cubicBezTo>
                  <a:pt x="562346" y="2949337"/>
                  <a:pt x="561658" y="2950860"/>
                  <a:pt x="534516" y="2959908"/>
                </a:cubicBezTo>
                <a:cubicBezTo>
                  <a:pt x="509389" y="3035289"/>
                  <a:pt x="534639" y="2956835"/>
                  <a:pt x="518660" y="3012763"/>
                </a:cubicBezTo>
                <a:cubicBezTo>
                  <a:pt x="517129" y="3018120"/>
                  <a:pt x="517908" y="3025382"/>
                  <a:pt x="513374" y="3028620"/>
                </a:cubicBezTo>
                <a:cubicBezTo>
                  <a:pt x="504307" y="3035097"/>
                  <a:pt x="492652" y="3037359"/>
                  <a:pt x="481661" y="3039191"/>
                </a:cubicBezTo>
                <a:cubicBezTo>
                  <a:pt x="471090" y="3040953"/>
                  <a:pt x="460410" y="3042152"/>
                  <a:pt x="449948" y="3044477"/>
                </a:cubicBezTo>
                <a:cubicBezTo>
                  <a:pt x="444509" y="3045686"/>
                  <a:pt x="439598" y="3048915"/>
                  <a:pt x="434091" y="3049762"/>
                </a:cubicBezTo>
                <a:cubicBezTo>
                  <a:pt x="416590" y="3052454"/>
                  <a:pt x="398854" y="3053286"/>
                  <a:pt x="381235" y="3055048"/>
                </a:cubicBezTo>
                <a:cubicBezTo>
                  <a:pt x="370664" y="3062095"/>
                  <a:pt x="361575" y="3072172"/>
                  <a:pt x="349522" y="3076190"/>
                </a:cubicBezTo>
                <a:lnTo>
                  <a:pt x="317809" y="3086761"/>
                </a:lnTo>
                <a:cubicBezTo>
                  <a:pt x="303484" y="3083896"/>
                  <a:pt x="285893" y="3083865"/>
                  <a:pt x="275524" y="3070904"/>
                </a:cubicBezTo>
                <a:cubicBezTo>
                  <a:pt x="254157" y="3044196"/>
                  <a:pt x="289376" y="3065186"/>
                  <a:pt x="259668" y="3039191"/>
                </a:cubicBezTo>
                <a:cubicBezTo>
                  <a:pt x="250107" y="3030825"/>
                  <a:pt x="227955" y="3018049"/>
                  <a:pt x="227955" y="3018049"/>
                </a:cubicBezTo>
                <a:cubicBezTo>
                  <a:pt x="180381" y="3033906"/>
                  <a:pt x="205051" y="3016286"/>
                  <a:pt x="190956" y="3044477"/>
                </a:cubicBezTo>
                <a:cubicBezTo>
                  <a:pt x="189842" y="3046706"/>
                  <a:pt x="187432" y="3048000"/>
                  <a:pt x="185670" y="3049762"/>
                </a:cubicBezTo>
                <a:lnTo>
                  <a:pt x="185670" y="3055048"/>
                </a:lnTo>
                <a:cubicBezTo>
                  <a:pt x="176861" y="3067381"/>
                  <a:pt x="162214" y="3077185"/>
                  <a:pt x="159242" y="3092047"/>
                </a:cubicBezTo>
                <a:cubicBezTo>
                  <a:pt x="156243" y="3107041"/>
                  <a:pt x="191164" y="3111920"/>
                  <a:pt x="196241" y="3113189"/>
                </a:cubicBezTo>
                <a:cubicBezTo>
                  <a:pt x="198003" y="3118474"/>
                  <a:pt x="202142" y="3123508"/>
                  <a:pt x="201527" y="3129045"/>
                </a:cubicBezTo>
                <a:cubicBezTo>
                  <a:pt x="200297" y="3140120"/>
                  <a:pt x="190956" y="3160759"/>
                  <a:pt x="190956" y="3160759"/>
                </a:cubicBezTo>
                <a:cubicBezTo>
                  <a:pt x="192718" y="3167806"/>
                  <a:pt x="193380" y="3175224"/>
                  <a:pt x="196241" y="3181901"/>
                </a:cubicBezTo>
                <a:cubicBezTo>
                  <a:pt x="201241" y="3193567"/>
                  <a:pt x="208860" y="3199805"/>
                  <a:pt x="217383" y="3208329"/>
                </a:cubicBezTo>
                <a:cubicBezTo>
                  <a:pt x="215621" y="3224186"/>
                  <a:pt x="215967" y="3240421"/>
                  <a:pt x="212098" y="3255899"/>
                </a:cubicBezTo>
                <a:cubicBezTo>
                  <a:pt x="210557" y="3262062"/>
                  <a:pt x="204368" y="3266073"/>
                  <a:pt x="201527" y="3271755"/>
                </a:cubicBezTo>
                <a:cubicBezTo>
                  <a:pt x="199035" y="3276738"/>
                  <a:pt x="198003" y="3282326"/>
                  <a:pt x="196241" y="3287612"/>
                </a:cubicBezTo>
                <a:cubicBezTo>
                  <a:pt x="198003" y="3299945"/>
                  <a:pt x="199084" y="3312395"/>
                  <a:pt x="201527" y="3324611"/>
                </a:cubicBezTo>
                <a:cubicBezTo>
                  <a:pt x="202620" y="3330074"/>
                  <a:pt x="206812" y="3334896"/>
                  <a:pt x="206812" y="3340467"/>
                </a:cubicBezTo>
                <a:cubicBezTo>
                  <a:pt x="206812" y="3362339"/>
                  <a:pt x="195513" y="3383481"/>
                  <a:pt x="180385" y="3398608"/>
                </a:cubicBezTo>
                <a:lnTo>
                  <a:pt x="169813" y="3409179"/>
                </a:lnTo>
                <a:cubicBezTo>
                  <a:pt x="166639" y="3421876"/>
                  <a:pt x="165365" y="3437052"/>
                  <a:pt x="153957" y="3446178"/>
                </a:cubicBezTo>
                <a:cubicBezTo>
                  <a:pt x="149606" y="3449659"/>
                  <a:pt x="143386" y="3449702"/>
                  <a:pt x="138100" y="3451464"/>
                </a:cubicBezTo>
                <a:cubicBezTo>
                  <a:pt x="136338" y="3456749"/>
                  <a:pt x="130323" y="3462337"/>
                  <a:pt x="132815" y="3467320"/>
                </a:cubicBezTo>
                <a:cubicBezTo>
                  <a:pt x="135307" y="3472303"/>
                  <a:pt x="143801" y="3469900"/>
                  <a:pt x="148671" y="3472606"/>
                </a:cubicBezTo>
                <a:cubicBezTo>
                  <a:pt x="159777" y="3478776"/>
                  <a:pt x="180385" y="3493748"/>
                  <a:pt x="180385" y="3493748"/>
                </a:cubicBezTo>
                <a:cubicBezTo>
                  <a:pt x="182147" y="3499034"/>
                  <a:pt x="183178" y="3504622"/>
                  <a:pt x="185670" y="3509605"/>
                </a:cubicBezTo>
                <a:cubicBezTo>
                  <a:pt x="188511" y="3515287"/>
                  <a:pt x="194995" y="3519233"/>
                  <a:pt x="196241" y="3525462"/>
                </a:cubicBezTo>
                <a:cubicBezTo>
                  <a:pt x="213681" y="3612658"/>
                  <a:pt x="186278" y="3566014"/>
                  <a:pt x="212098" y="3604745"/>
                </a:cubicBezTo>
                <a:cubicBezTo>
                  <a:pt x="216387" y="3617612"/>
                  <a:pt x="223029" y="3628081"/>
                  <a:pt x="212098" y="3641744"/>
                </a:cubicBezTo>
                <a:cubicBezTo>
                  <a:pt x="208618" y="3646095"/>
                  <a:pt x="201527" y="3645267"/>
                  <a:pt x="196241" y="3647029"/>
                </a:cubicBezTo>
                <a:cubicBezTo>
                  <a:pt x="171575" y="3645267"/>
                  <a:pt x="146972" y="3641744"/>
                  <a:pt x="122244" y="3641744"/>
                </a:cubicBezTo>
                <a:cubicBezTo>
                  <a:pt x="114979" y="3641744"/>
                  <a:pt x="106774" y="3642491"/>
                  <a:pt x="101101" y="3647029"/>
                </a:cubicBezTo>
                <a:cubicBezTo>
                  <a:pt x="96750" y="3650509"/>
                  <a:pt x="97578" y="3657600"/>
                  <a:pt x="95816" y="3662886"/>
                </a:cubicBezTo>
                <a:cubicBezTo>
                  <a:pt x="101590" y="3709079"/>
                  <a:pt x="94748" y="3692465"/>
                  <a:pt x="106387" y="3715741"/>
                </a:cubicBezTo>
                <a:lnTo>
                  <a:pt x="101101" y="3726312"/>
                </a:lnTo>
                <a:cubicBezTo>
                  <a:pt x="81721" y="3728074"/>
                  <a:pt x="61988" y="3727520"/>
                  <a:pt x="42960" y="3731598"/>
                </a:cubicBezTo>
                <a:cubicBezTo>
                  <a:pt x="17367" y="3737082"/>
                  <a:pt x="33587" y="3743315"/>
                  <a:pt x="21818" y="3758026"/>
                </a:cubicBezTo>
                <a:cubicBezTo>
                  <a:pt x="17850" y="3762986"/>
                  <a:pt x="11247" y="3765073"/>
                  <a:pt x="5961" y="3768597"/>
                </a:cubicBezTo>
                <a:cubicBezTo>
                  <a:pt x="-187" y="3787042"/>
                  <a:pt x="-3606" y="3788559"/>
                  <a:pt x="5961" y="3810881"/>
                </a:cubicBezTo>
                <a:cubicBezTo>
                  <a:pt x="7924" y="3815462"/>
                  <a:pt x="13009" y="3817928"/>
                  <a:pt x="16533" y="3821452"/>
                </a:cubicBezTo>
                <a:cubicBezTo>
                  <a:pt x="29254" y="3859620"/>
                  <a:pt x="15424" y="3814245"/>
                  <a:pt x="27104" y="3890164"/>
                </a:cubicBezTo>
                <a:cubicBezTo>
                  <a:pt x="27951" y="3895671"/>
                  <a:pt x="30627" y="3900735"/>
                  <a:pt x="32389" y="3906021"/>
                </a:cubicBezTo>
                <a:cubicBezTo>
                  <a:pt x="34151" y="3927163"/>
                  <a:pt x="34871" y="3948418"/>
                  <a:pt x="37675" y="3969448"/>
                </a:cubicBezTo>
                <a:cubicBezTo>
                  <a:pt x="38411" y="3974970"/>
                  <a:pt x="39480" y="3980954"/>
                  <a:pt x="42960" y="3985304"/>
                </a:cubicBezTo>
                <a:cubicBezTo>
                  <a:pt x="46928" y="3990264"/>
                  <a:pt x="53012" y="3993295"/>
                  <a:pt x="58817" y="3995875"/>
                </a:cubicBezTo>
                <a:cubicBezTo>
                  <a:pt x="58846" y="3995888"/>
                  <a:pt x="98444" y="4009084"/>
                  <a:pt x="106387" y="4011732"/>
                </a:cubicBezTo>
                <a:lnTo>
                  <a:pt x="122244" y="4017018"/>
                </a:lnTo>
                <a:lnTo>
                  <a:pt x="138100" y="4022303"/>
                </a:lnTo>
                <a:cubicBezTo>
                  <a:pt x="142743" y="4021916"/>
                  <a:pt x="215689" y="4017582"/>
                  <a:pt x="233240" y="4011732"/>
                </a:cubicBezTo>
                <a:cubicBezTo>
                  <a:pt x="239267" y="4009723"/>
                  <a:pt x="243811" y="4004685"/>
                  <a:pt x="249097" y="4001161"/>
                </a:cubicBezTo>
                <a:cubicBezTo>
                  <a:pt x="252621" y="3995875"/>
                  <a:pt x="254281" y="3988671"/>
                  <a:pt x="259668" y="3985304"/>
                </a:cubicBezTo>
                <a:cubicBezTo>
                  <a:pt x="269117" y="3979398"/>
                  <a:pt x="282110" y="3980914"/>
                  <a:pt x="291381" y="3974733"/>
                </a:cubicBezTo>
                <a:lnTo>
                  <a:pt x="307238" y="3964162"/>
                </a:lnTo>
                <a:cubicBezTo>
                  <a:pt x="321333" y="3965924"/>
                  <a:pt x="336334" y="3964173"/>
                  <a:pt x="349522" y="3969448"/>
                </a:cubicBezTo>
                <a:cubicBezTo>
                  <a:pt x="362626" y="3974689"/>
                  <a:pt x="358574" y="3992654"/>
                  <a:pt x="365379" y="4001161"/>
                </a:cubicBezTo>
                <a:cubicBezTo>
                  <a:pt x="369347" y="4006121"/>
                  <a:pt x="375950" y="4008208"/>
                  <a:pt x="381235" y="4011732"/>
                </a:cubicBezTo>
                <a:cubicBezTo>
                  <a:pt x="395330" y="4009970"/>
                  <a:pt x="411883" y="4014593"/>
                  <a:pt x="423520" y="4006447"/>
                </a:cubicBezTo>
                <a:cubicBezTo>
                  <a:pt x="432649" y="4000057"/>
                  <a:pt x="430567" y="3985304"/>
                  <a:pt x="434091" y="3974733"/>
                </a:cubicBezTo>
                <a:cubicBezTo>
                  <a:pt x="437708" y="3963882"/>
                  <a:pt x="438338" y="3954110"/>
                  <a:pt x="449948" y="3948305"/>
                </a:cubicBezTo>
                <a:cubicBezTo>
                  <a:pt x="459914" y="3943322"/>
                  <a:pt x="471090" y="3941258"/>
                  <a:pt x="481661" y="3937734"/>
                </a:cubicBezTo>
                <a:lnTo>
                  <a:pt x="497518" y="3932449"/>
                </a:lnTo>
                <a:cubicBezTo>
                  <a:pt x="502803" y="3930687"/>
                  <a:pt x="507969" y="3928514"/>
                  <a:pt x="513374" y="3927163"/>
                </a:cubicBezTo>
                <a:lnTo>
                  <a:pt x="534516" y="3921878"/>
                </a:lnTo>
                <a:cubicBezTo>
                  <a:pt x="539802" y="3918354"/>
                  <a:pt x="546405" y="3916267"/>
                  <a:pt x="550373" y="3911307"/>
                </a:cubicBezTo>
                <a:cubicBezTo>
                  <a:pt x="553854" y="3906956"/>
                  <a:pt x="555215" y="3901004"/>
                  <a:pt x="555659" y="3895450"/>
                </a:cubicBezTo>
                <a:cubicBezTo>
                  <a:pt x="558753" y="3856773"/>
                  <a:pt x="556321" y="3817692"/>
                  <a:pt x="560944" y="3779168"/>
                </a:cubicBezTo>
                <a:cubicBezTo>
                  <a:pt x="563387" y="3758809"/>
                  <a:pt x="590587" y="3756953"/>
                  <a:pt x="603228" y="3752740"/>
                </a:cubicBezTo>
                <a:lnTo>
                  <a:pt x="619085" y="3747455"/>
                </a:lnTo>
                <a:cubicBezTo>
                  <a:pt x="622609" y="3743931"/>
                  <a:pt x="625669" y="3739873"/>
                  <a:pt x="629656" y="3736883"/>
                </a:cubicBezTo>
                <a:cubicBezTo>
                  <a:pt x="639820" y="3729260"/>
                  <a:pt x="661370" y="3715741"/>
                  <a:pt x="661370" y="3715741"/>
                </a:cubicBezTo>
                <a:cubicBezTo>
                  <a:pt x="664894" y="3710456"/>
                  <a:pt x="666981" y="3703853"/>
                  <a:pt x="671941" y="3699885"/>
                </a:cubicBezTo>
                <a:cubicBezTo>
                  <a:pt x="676291" y="3696405"/>
                  <a:pt x="682253" y="3695153"/>
                  <a:pt x="687797" y="3694599"/>
                </a:cubicBezTo>
                <a:cubicBezTo>
                  <a:pt x="717652" y="3691614"/>
                  <a:pt x="747700" y="3691076"/>
                  <a:pt x="777652" y="3689314"/>
                </a:cubicBezTo>
                <a:cubicBezTo>
                  <a:pt x="782937" y="3685790"/>
                  <a:pt x="789540" y="3683702"/>
                  <a:pt x="793508" y="3678742"/>
                </a:cubicBezTo>
                <a:cubicBezTo>
                  <a:pt x="811688" y="3656016"/>
                  <a:pt x="781747" y="3666938"/>
                  <a:pt x="814650" y="3652315"/>
                </a:cubicBezTo>
                <a:cubicBezTo>
                  <a:pt x="824833" y="3647789"/>
                  <a:pt x="846364" y="3641744"/>
                  <a:pt x="846364" y="3641744"/>
                </a:cubicBezTo>
                <a:cubicBezTo>
                  <a:pt x="862221" y="3643506"/>
                  <a:pt x="880474" y="3638464"/>
                  <a:pt x="893934" y="3647029"/>
                </a:cubicBezTo>
                <a:cubicBezTo>
                  <a:pt x="903335" y="3653011"/>
                  <a:pt x="896626" y="3670862"/>
                  <a:pt x="904505" y="3678742"/>
                </a:cubicBezTo>
                <a:lnTo>
                  <a:pt x="915076" y="3689314"/>
                </a:lnTo>
                <a:cubicBezTo>
                  <a:pt x="915358" y="3690442"/>
                  <a:pt x="922937" y="3723060"/>
                  <a:pt x="925647" y="3726312"/>
                </a:cubicBezTo>
                <a:cubicBezTo>
                  <a:pt x="943906" y="3748222"/>
                  <a:pt x="943074" y="3737669"/>
                  <a:pt x="962646" y="3747455"/>
                </a:cubicBezTo>
                <a:cubicBezTo>
                  <a:pt x="975979" y="3754122"/>
                  <a:pt x="979242" y="3758766"/>
                  <a:pt x="989074" y="3768597"/>
                </a:cubicBezTo>
                <a:cubicBezTo>
                  <a:pt x="998280" y="3767446"/>
                  <a:pt x="1033025" y="3765909"/>
                  <a:pt x="1047215" y="3758026"/>
                </a:cubicBezTo>
                <a:cubicBezTo>
                  <a:pt x="1058321" y="3751856"/>
                  <a:pt x="1068357" y="3743931"/>
                  <a:pt x="1078928" y="3736883"/>
                </a:cubicBezTo>
                <a:cubicBezTo>
                  <a:pt x="1084214" y="3733359"/>
                  <a:pt x="1088758" y="3728321"/>
                  <a:pt x="1094785" y="3726312"/>
                </a:cubicBezTo>
                <a:lnTo>
                  <a:pt x="1110641" y="3721027"/>
                </a:lnTo>
                <a:cubicBezTo>
                  <a:pt x="1141826" y="3723426"/>
                  <a:pt x="1175007" y="3723205"/>
                  <a:pt x="1205781" y="3731598"/>
                </a:cubicBezTo>
                <a:cubicBezTo>
                  <a:pt x="1216531" y="3734530"/>
                  <a:pt x="1226923" y="3738645"/>
                  <a:pt x="1237494" y="3742169"/>
                </a:cubicBezTo>
                <a:lnTo>
                  <a:pt x="1253351" y="3747455"/>
                </a:lnTo>
                <a:cubicBezTo>
                  <a:pt x="1263922" y="3745693"/>
                  <a:pt x="1274602" y="3744494"/>
                  <a:pt x="1285064" y="3742169"/>
                </a:cubicBezTo>
                <a:cubicBezTo>
                  <a:pt x="1290503" y="3740960"/>
                  <a:pt x="1295439" y="3737880"/>
                  <a:pt x="1300921" y="3736883"/>
                </a:cubicBezTo>
                <a:cubicBezTo>
                  <a:pt x="1314896" y="3734342"/>
                  <a:pt x="1329110" y="3733360"/>
                  <a:pt x="1343205" y="3731598"/>
                </a:cubicBezTo>
                <a:cubicBezTo>
                  <a:pt x="1353776" y="3728074"/>
                  <a:pt x="1364109" y="3723730"/>
                  <a:pt x="1374919" y="3721027"/>
                </a:cubicBezTo>
                <a:cubicBezTo>
                  <a:pt x="1401466" y="3714390"/>
                  <a:pt x="1389169" y="3718038"/>
                  <a:pt x="1411918" y="3710456"/>
                </a:cubicBezTo>
                <a:cubicBezTo>
                  <a:pt x="1415442" y="3705170"/>
                  <a:pt x="1419648" y="3700281"/>
                  <a:pt x="1422489" y="3694599"/>
                </a:cubicBezTo>
                <a:cubicBezTo>
                  <a:pt x="1424981" y="3689616"/>
                  <a:pt x="1427774" y="3684314"/>
                  <a:pt x="1427774" y="3678742"/>
                </a:cubicBezTo>
                <a:cubicBezTo>
                  <a:pt x="1427774" y="3580968"/>
                  <a:pt x="1427638" y="3588068"/>
                  <a:pt x="1417203" y="3525462"/>
                </a:cubicBezTo>
                <a:cubicBezTo>
                  <a:pt x="1418965" y="3507843"/>
                  <a:pt x="1418507" y="3489859"/>
                  <a:pt x="1422489" y="3472606"/>
                </a:cubicBezTo>
                <a:cubicBezTo>
                  <a:pt x="1423917" y="3466416"/>
                  <a:pt x="1430219" y="3462431"/>
                  <a:pt x="1433060" y="3456749"/>
                </a:cubicBezTo>
                <a:cubicBezTo>
                  <a:pt x="1454943" y="3412982"/>
                  <a:pt x="1418620" y="3470482"/>
                  <a:pt x="1448916" y="3425036"/>
                </a:cubicBezTo>
                <a:cubicBezTo>
                  <a:pt x="1450678" y="3417989"/>
                  <a:pt x="1449418" y="3409361"/>
                  <a:pt x="1454202" y="3403894"/>
                </a:cubicBezTo>
                <a:cubicBezTo>
                  <a:pt x="1454204" y="3403891"/>
                  <a:pt x="1493842" y="3377467"/>
                  <a:pt x="1501772" y="3372181"/>
                </a:cubicBezTo>
                <a:cubicBezTo>
                  <a:pt x="1507057" y="3368657"/>
                  <a:pt x="1513136" y="3366102"/>
                  <a:pt x="1517628" y="3361610"/>
                </a:cubicBezTo>
                <a:cubicBezTo>
                  <a:pt x="1521152" y="3358086"/>
                  <a:pt x="1525087" y="3354930"/>
                  <a:pt x="1528200" y="3351038"/>
                </a:cubicBezTo>
                <a:cubicBezTo>
                  <a:pt x="1532168" y="3346078"/>
                  <a:pt x="1533384" y="3338549"/>
                  <a:pt x="1538771" y="3335182"/>
                </a:cubicBezTo>
                <a:cubicBezTo>
                  <a:pt x="1548220" y="3329276"/>
                  <a:pt x="1570484" y="3324611"/>
                  <a:pt x="1570484" y="3324611"/>
                </a:cubicBezTo>
                <a:cubicBezTo>
                  <a:pt x="1575770" y="3321087"/>
                  <a:pt x="1582373" y="3319001"/>
                  <a:pt x="1586341" y="3314040"/>
                </a:cubicBezTo>
                <a:cubicBezTo>
                  <a:pt x="1606843" y="3288412"/>
                  <a:pt x="1572885" y="3304430"/>
                  <a:pt x="1607483" y="3292897"/>
                </a:cubicBezTo>
                <a:cubicBezTo>
                  <a:pt x="1634807" y="3251912"/>
                  <a:pt x="1624607" y="3273238"/>
                  <a:pt x="1639196" y="3229471"/>
                </a:cubicBezTo>
                <a:lnTo>
                  <a:pt x="1644482" y="3213614"/>
                </a:lnTo>
                <a:cubicBezTo>
                  <a:pt x="1642720" y="3208328"/>
                  <a:pt x="1642677" y="3202108"/>
                  <a:pt x="1639196" y="3197757"/>
                </a:cubicBezTo>
                <a:cubicBezTo>
                  <a:pt x="1635228" y="3192797"/>
                  <a:pt x="1624585" y="3193415"/>
                  <a:pt x="1623339" y="3187186"/>
                </a:cubicBezTo>
                <a:cubicBezTo>
                  <a:pt x="1622093" y="3180957"/>
                  <a:pt x="1628524" y="3174697"/>
                  <a:pt x="1633911" y="3171330"/>
                </a:cubicBezTo>
                <a:cubicBezTo>
                  <a:pt x="1643360" y="3165425"/>
                  <a:pt x="1655053" y="3164283"/>
                  <a:pt x="1665624" y="3160759"/>
                </a:cubicBezTo>
                <a:lnTo>
                  <a:pt x="1697337" y="3150188"/>
                </a:lnTo>
                <a:cubicBezTo>
                  <a:pt x="1729228" y="3143809"/>
                  <a:pt x="1715242" y="3147743"/>
                  <a:pt x="1739622" y="3139616"/>
                </a:cubicBezTo>
                <a:cubicBezTo>
                  <a:pt x="1752202" y="3101877"/>
                  <a:pt x="1744012" y="3117174"/>
                  <a:pt x="1760764" y="3092047"/>
                </a:cubicBezTo>
                <a:cubicBezTo>
                  <a:pt x="1762526" y="3070905"/>
                  <a:pt x="1757545" y="3048057"/>
                  <a:pt x="1766049" y="3028620"/>
                </a:cubicBezTo>
                <a:cubicBezTo>
                  <a:pt x="1771141" y="3016980"/>
                  <a:pt x="1787192" y="3014525"/>
                  <a:pt x="1797763" y="3007478"/>
                </a:cubicBezTo>
                <a:cubicBezTo>
                  <a:pt x="1818257" y="2993816"/>
                  <a:pt x="1807591" y="2998916"/>
                  <a:pt x="1829476" y="2991621"/>
                </a:cubicBezTo>
                <a:cubicBezTo>
                  <a:pt x="1846970" y="2995120"/>
                  <a:pt x="1876339" y="3004044"/>
                  <a:pt x="1892902" y="2991621"/>
                </a:cubicBezTo>
                <a:cubicBezTo>
                  <a:pt x="1900089" y="2986231"/>
                  <a:pt x="1893205" y="2972668"/>
                  <a:pt x="1898188" y="2965193"/>
                </a:cubicBezTo>
                <a:cubicBezTo>
                  <a:pt x="1901279" y="2960557"/>
                  <a:pt x="1908759" y="2961670"/>
                  <a:pt x="1914045" y="2959908"/>
                </a:cubicBezTo>
                <a:cubicBezTo>
                  <a:pt x="1919330" y="2956384"/>
                  <a:pt x="1925409" y="2953829"/>
                  <a:pt x="1929901" y="2949337"/>
                </a:cubicBezTo>
                <a:cubicBezTo>
                  <a:pt x="1954853" y="2924384"/>
                  <a:pt x="1928560" y="2943419"/>
                  <a:pt x="1945758" y="2917623"/>
                </a:cubicBezTo>
                <a:cubicBezTo>
                  <a:pt x="1957070" y="2900656"/>
                  <a:pt x="1960848" y="2902023"/>
                  <a:pt x="1977471" y="2896481"/>
                </a:cubicBezTo>
                <a:cubicBezTo>
                  <a:pt x="2007762" y="2851046"/>
                  <a:pt x="1971448" y="2908529"/>
                  <a:pt x="1993328" y="2864768"/>
                </a:cubicBezTo>
                <a:cubicBezTo>
                  <a:pt x="2013822" y="2823780"/>
                  <a:pt x="1995898" y="2872912"/>
                  <a:pt x="2009185" y="2833055"/>
                </a:cubicBezTo>
                <a:cubicBezTo>
                  <a:pt x="2011133" y="2819414"/>
                  <a:pt x="2012375" y="2794962"/>
                  <a:pt x="2019756" y="2780199"/>
                </a:cubicBezTo>
                <a:cubicBezTo>
                  <a:pt x="2022597" y="2774517"/>
                  <a:pt x="2026803" y="2769628"/>
                  <a:pt x="2030327" y="2764342"/>
                </a:cubicBezTo>
                <a:cubicBezTo>
                  <a:pt x="2033851" y="2753771"/>
                  <a:pt x="2038196" y="2743439"/>
                  <a:pt x="2040898" y="2732629"/>
                </a:cubicBezTo>
                <a:cubicBezTo>
                  <a:pt x="2042660" y="2725582"/>
                  <a:pt x="2044096" y="2718445"/>
                  <a:pt x="2046183" y="2711487"/>
                </a:cubicBezTo>
                <a:cubicBezTo>
                  <a:pt x="2049385" y="2700814"/>
                  <a:pt x="2053231" y="2690345"/>
                  <a:pt x="2056755" y="2679774"/>
                </a:cubicBezTo>
                <a:cubicBezTo>
                  <a:pt x="2056757" y="2679769"/>
                  <a:pt x="2067323" y="2648064"/>
                  <a:pt x="2067326" y="2648060"/>
                </a:cubicBezTo>
                <a:lnTo>
                  <a:pt x="2077897" y="2632204"/>
                </a:lnTo>
                <a:cubicBezTo>
                  <a:pt x="2074655" y="2593303"/>
                  <a:pt x="2075590" y="2575404"/>
                  <a:pt x="2067326" y="2542349"/>
                </a:cubicBezTo>
                <a:cubicBezTo>
                  <a:pt x="2065975" y="2536944"/>
                  <a:pt x="2065131" y="2531129"/>
                  <a:pt x="2062040" y="2526493"/>
                </a:cubicBezTo>
                <a:cubicBezTo>
                  <a:pt x="2057893" y="2520273"/>
                  <a:pt x="2050772" y="2516536"/>
                  <a:pt x="2046183" y="2510636"/>
                </a:cubicBezTo>
                <a:cubicBezTo>
                  <a:pt x="2038383" y="2500607"/>
                  <a:pt x="2032088" y="2489494"/>
                  <a:pt x="2025041" y="2478923"/>
                </a:cubicBezTo>
                <a:lnTo>
                  <a:pt x="2014470" y="2463066"/>
                </a:lnTo>
                <a:lnTo>
                  <a:pt x="1998613" y="2415496"/>
                </a:lnTo>
                <a:lnTo>
                  <a:pt x="1993328" y="2399640"/>
                </a:lnTo>
                <a:lnTo>
                  <a:pt x="1988042" y="2383783"/>
                </a:lnTo>
                <a:cubicBezTo>
                  <a:pt x="1989804" y="2373212"/>
                  <a:pt x="1991912" y="2362693"/>
                  <a:pt x="1993328" y="2352070"/>
                </a:cubicBezTo>
                <a:cubicBezTo>
                  <a:pt x="1995437" y="2336256"/>
                  <a:pt x="1992688" y="2319313"/>
                  <a:pt x="1998613" y="2304500"/>
                </a:cubicBezTo>
                <a:cubicBezTo>
                  <a:pt x="2000682" y="2299327"/>
                  <a:pt x="2009184" y="2300976"/>
                  <a:pt x="2014470" y="2299214"/>
                </a:cubicBezTo>
                <a:cubicBezTo>
                  <a:pt x="2014022" y="2296076"/>
                  <a:pt x="2010610" y="2256425"/>
                  <a:pt x="2003899" y="2246359"/>
                </a:cubicBezTo>
                <a:cubicBezTo>
                  <a:pt x="1999752" y="2240139"/>
                  <a:pt x="1992827" y="2236245"/>
                  <a:pt x="1988042" y="2230502"/>
                </a:cubicBezTo>
                <a:cubicBezTo>
                  <a:pt x="1966018" y="2204073"/>
                  <a:pt x="1990685" y="2223455"/>
                  <a:pt x="1961615" y="2204074"/>
                </a:cubicBezTo>
                <a:lnTo>
                  <a:pt x="1929901" y="2156504"/>
                </a:lnTo>
                <a:cubicBezTo>
                  <a:pt x="1926377" y="2151219"/>
                  <a:pt x="1925356" y="2142657"/>
                  <a:pt x="1919330" y="2140648"/>
                </a:cubicBezTo>
                <a:lnTo>
                  <a:pt x="1903474" y="2135362"/>
                </a:lnTo>
                <a:cubicBezTo>
                  <a:pt x="1905236" y="2124791"/>
                  <a:pt x="1903966" y="2113234"/>
                  <a:pt x="1908759" y="2103649"/>
                </a:cubicBezTo>
                <a:cubicBezTo>
                  <a:pt x="1911600" y="2097967"/>
                  <a:pt x="1920648" y="2098039"/>
                  <a:pt x="1924616" y="2093078"/>
                </a:cubicBezTo>
                <a:cubicBezTo>
                  <a:pt x="1928096" y="2088727"/>
                  <a:pt x="1927409" y="2082204"/>
                  <a:pt x="1929901" y="2077221"/>
                </a:cubicBezTo>
                <a:cubicBezTo>
                  <a:pt x="1950398" y="2036225"/>
                  <a:pt x="1932468" y="2085372"/>
                  <a:pt x="1945758" y="2045508"/>
                </a:cubicBezTo>
                <a:cubicBezTo>
                  <a:pt x="1937182" y="2011207"/>
                  <a:pt x="1947036" y="2035213"/>
                  <a:pt x="1929901" y="2013794"/>
                </a:cubicBezTo>
                <a:cubicBezTo>
                  <a:pt x="1925933" y="2008834"/>
                  <a:pt x="1923822" y="2002430"/>
                  <a:pt x="1919330" y="1997938"/>
                </a:cubicBezTo>
                <a:cubicBezTo>
                  <a:pt x="1904183" y="1982791"/>
                  <a:pt x="1904812" y="1990679"/>
                  <a:pt x="1887617" y="1982081"/>
                </a:cubicBezTo>
                <a:cubicBezTo>
                  <a:pt x="1881935" y="1979240"/>
                  <a:pt x="1877046" y="1975034"/>
                  <a:pt x="1871760" y="1971510"/>
                </a:cubicBezTo>
                <a:cubicBezTo>
                  <a:pt x="1859427" y="1973272"/>
                  <a:pt x="1847168" y="1977924"/>
                  <a:pt x="1834761" y="1976796"/>
                </a:cubicBezTo>
                <a:cubicBezTo>
                  <a:pt x="1808472" y="1974406"/>
                  <a:pt x="1816226" y="1966153"/>
                  <a:pt x="1808334" y="1950368"/>
                </a:cubicBezTo>
                <a:cubicBezTo>
                  <a:pt x="1801666" y="1937031"/>
                  <a:pt x="1797025" y="1933773"/>
                  <a:pt x="1787191" y="1923940"/>
                </a:cubicBezTo>
                <a:cubicBezTo>
                  <a:pt x="1773909" y="1884089"/>
                  <a:pt x="1791824" y="1933204"/>
                  <a:pt x="1771335" y="1892227"/>
                </a:cubicBezTo>
                <a:cubicBezTo>
                  <a:pt x="1765292" y="1880142"/>
                  <a:pt x="1763781" y="1862010"/>
                  <a:pt x="1760764" y="1849942"/>
                </a:cubicBezTo>
                <a:cubicBezTo>
                  <a:pt x="1759413" y="1844537"/>
                  <a:pt x="1757240" y="1839371"/>
                  <a:pt x="1755478" y="1834086"/>
                </a:cubicBezTo>
                <a:cubicBezTo>
                  <a:pt x="1756779" y="1822379"/>
                  <a:pt x="1766814" y="1782377"/>
                  <a:pt x="1755478" y="1765374"/>
                </a:cubicBezTo>
                <a:cubicBezTo>
                  <a:pt x="1749623" y="1756592"/>
                  <a:pt x="1732810" y="1752532"/>
                  <a:pt x="1723765" y="1749517"/>
                </a:cubicBezTo>
                <a:cubicBezTo>
                  <a:pt x="1722003" y="1742470"/>
                  <a:pt x="1720475" y="1735360"/>
                  <a:pt x="1718479" y="1728375"/>
                </a:cubicBezTo>
                <a:cubicBezTo>
                  <a:pt x="1716948" y="1723018"/>
                  <a:pt x="1717728" y="1715756"/>
                  <a:pt x="1713194" y="1712518"/>
                </a:cubicBezTo>
                <a:cubicBezTo>
                  <a:pt x="1704127" y="1706041"/>
                  <a:pt x="1692052" y="1705471"/>
                  <a:pt x="1681481" y="1701947"/>
                </a:cubicBezTo>
                <a:lnTo>
                  <a:pt x="1665624" y="1696662"/>
                </a:lnTo>
                <a:cubicBezTo>
                  <a:pt x="1663862" y="1691376"/>
                  <a:pt x="1662830" y="1685788"/>
                  <a:pt x="1660338" y="1680805"/>
                </a:cubicBezTo>
                <a:cubicBezTo>
                  <a:pt x="1657497" y="1675123"/>
                  <a:pt x="1652347" y="1670753"/>
                  <a:pt x="1649767" y="1664948"/>
                </a:cubicBezTo>
                <a:cubicBezTo>
                  <a:pt x="1645242" y="1654766"/>
                  <a:pt x="1639196" y="1633235"/>
                  <a:pt x="1639196" y="1633235"/>
                </a:cubicBezTo>
                <a:cubicBezTo>
                  <a:pt x="1644457" y="1612192"/>
                  <a:pt x="1639807" y="1610647"/>
                  <a:pt x="1660338" y="1601522"/>
                </a:cubicBezTo>
                <a:cubicBezTo>
                  <a:pt x="1670521" y="1596996"/>
                  <a:pt x="1692052" y="1590951"/>
                  <a:pt x="1692052" y="1590951"/>
                </a:cubicBezTo>
                <a:cubicBezTo>
                  <a:pt x="1690290" y="1582142"/>
                  <a:pt x="1688945" y="1573239"/>
                  <a:pt x="1686766" y="1564523"/>
                </a:cubicBezTo>
                <a:cubicBezTo>
                  <a:pt x="1685415" y="1559118"/>
                  <a:pt x="1680565" y="1554162"/>
                  <a:pt x="1681481" y="1548666"/>
                </a:cubicBezTo>
                <a:cubicBezTo>
                  <a:pt x="1682814" y="1540667"/>
                  <a:pt x="1696976" y="1527885"/>
                  <a:pt x="1702623" y="1522238"/>
                </a:cubicBezTo>
                <a:cubicBezTo>
                  <a:pt x="1711363" y="1496016"/>
                  <a:pt x="1715276" y="1491484"/>
                  <a:pt x="1702623" y="1453526"/>
                </a:cubicBezTo>
                <a:cubicBezTo>
                  <a:pt x="1700614" y="1447499"/>
                  <a:pt x="1692052" y="1446479"/>
                  <a:pt x="1686766" y="1442955"/>
                </a:cubicBezTo>
                <a:cubicBezTo>
                  <a:pt x="1686586" y="1443000"/>
                  <a:pt x="1652293" y="1451000"/>
                  <a:pt x="1649767" y="1453526"/>
                </a:cubicBezTo>
                <a:cubicBezTo>
                  <a:pt x="1645827" y="1457466"/>
                  <a:pt x="1646974" y="1464400"/>
                  <a:pt x="1644482" y="1469383"/>
                </a:cubicBezTo>
                <a:cubicBezTo>
                  <a:pt x="1641641" y="1475065"/>
                  <a:pt x="1637435" y="1479954"/>
                  <a:pt x="1633911" y="1485240"/>
                </a:cubicBezTo>
                <a:cubicBezTo>
                  <a:pt x="1628625" y="1483478"/>
                  <a:pt x="1621292" y="1484488"/>
                  <a:pt x="1618054" y="1479954"/>
                </a:cubicBezTo>
                <a:cubicBezTo>
                  <a:pt x="1611577" y="1470887"/>
                  <a:pt x="1611007" y="1458812"/>
                  <a:pt x="1607483" y="1448241"/>
                </a:cubicBezTo>
                <a:lnTo>
                  <a:pt x="1602197" y="1432384"/>
                </a:lnTo>
                <a:cubicBezTo>
                  <a:pt x="1600435" y="1427098"/>
                  <a:pt x="1600003" y="1421163"/>
                  <a:pt x="1596912" y="1416527"/>
                </a:cubicBezTo>
                <a:cubicBezTo>
                  <a:pt x="1582817" y="1395385"/>
                  <a:pt x="1591626" y="1404195"/>
                  <a:pt x="1570484" y="1390100"/>
                </a:cubicBezTo>
                <a:cubicBezTo>
                  <a:pt x="1515593" y="1396961"/>
                  <a:pt x="1540019" y="1387506"/>
                  <a:pt x="1496486" y="1416527"/>
                </a:cubicBezTo>
                <a:lnTo>
                  <a:pt x="1496486" y="1416527"/>
                </a:lnTo>
                <a:lnTo>
                  <a:pt x="1464773" y="1427099"/>
                </a:lnTo>
                <a:lnTo>
                  <a:pt x="1448916" y="1432384"/>
                </a:lnTo>
                <a:cubicBezTo>
                  <a:pt x="1412567" y="1456617"/>
                  <a:pt x="1429256" y="1449508"/>
                  <a:pt x="1401346" y="1458812"/>
                </a:cubicBezTo>
                <a:cubicBezTo>
                  <a:pt x="1387658" y="1472500"/>
                  <a:pt x="1385642" y="1479954"/>
                  <a:pt x="1364348" y="1479954"/>
                </a:cubicBezTo>
                <a:cubicBezTo>
                  <a:pt x="1358776" y="1479954"/>
                  <a:pt x="1353777" y="1476430"/>
                  <a:pt x="1348491" y="1474668"/>
                </a:cubicBezTo>
                <a:cubicBezTo>
                  <a:pt x="1343146" y="1466651"/>
                  <a:pt x="1332634" y="1453896"/>
                  <a:pt x="1332634" y="1442955"/>
                </a:cubicBezTo>
                <a:cubicBezTo>
                  <a:pt x="1332634" y="1415510"/>
                  <a:pt x="1340118" y="1399364"/>
                  <a:pt x="1348491" y="1374243"/>
                </a:cubicBezTo>
                <a:cubicBezTo>
                  <a:pt x="1350253" y="1368957"/>
                  <a:pt x="1349836" y="1362325"/>
                  <a:pt x="1353776" y="1358386"/>
                </a:cubicBezTo>
                <a:cubicBezTo>
                  <a:pt x="1357300" y="1354862"/>
                  <a:pt x="1360457" y="1350928"/>
                  <a:pt x="1364348" y="1347815"/>
                </a:cubicBezTo>
                <a:cubicBezTo>
                  <a:pt x="1385132" y="1331188"/>
                  <a:pt x="1377232" y="1343982"/>
                  <a:pt x="1396061" y="1321388"/>
                </a:cubicBezTo>
                <a:cubicBezTo>
                  <a:pt x="1407445" y="1307728"/>
                  <a:pt x="1406621" y="1305565"/>
                  <a:pt x="1411918" y="1289674"/>
                </a:cubicBezTo>
                <a:cubicBezTo>
                  <a:pt x="1415393" y="1244489"/>
                  <a:pt x="1412379" y="1233517"/>
                  <a:pt x="1422489" y="1199820"/>
                </a:cubicBezTo>
                <a:cubicBezTo>
                  <a:pt x="1427292" y="1183811"/>
                  <a:pt x="1433060" y="1168107"/>
                  <a:pt x="1438345" y="1152250"/>
                </a:cubicBezTo>
                <a:lnTo>
                  <a:pt x="1443631" y="1136393"/>
                </a:lnTo>
                <a:cubicBezTo>
                  <a:pt x="1441869" y="1131108"/>
                  <a:pt x="1443784" y="1121746"/>
                  <a:pt x="1438345" y="1120537"/>
                </a:cubicBezTo>
                <a:cubicBezTo>
                  <a:pt x="1395684" y="1111057"/>
                  <a:pt x="1389549" y="1145360"/>
                  <a:pt x="1401346" y="1109966"/>
                </a:cubicBezTo>
                <a:cubicBezTo>
                  <a:pt x="1403108" y="1055349"/>
                  <a:pt x="1402216" y="1000581"/>
                  <a:pt x="1406632" y="946114"/>
                </a:cubicBezTo>
                <a:cubicBezTo>
                  <a:pt x="1407533" y="935007"/>
                  <a:pt x="1413679" y="924971"/>
                  <a:pt x="1417203" y="914400"/>
                </a:cubicBezTo>
                <a:lnTo>
                  <a:pt x="1422489" y="898544"/>
                </a:lnTo>
                <a:cubicBezTo>
                  <a:pt x="1421055" y="889938"/>
                  <a:pt x="1411335" y="862128"/>
                  <a:pt x="1422489" y="850974"/>
                </a:cubicBezTo>
                <a:cubicBezTo>
                  <a:pt x="1426429" y="847034"/>
                  <a:pt x="1433060" y="847450"/>
                  <a:pt x="1438345" y="845688"/>
                </a:cubicBezTo>
                <a:cubicBezTo>
                  <a:pt x="1441869" y="835117"/>
                  <a:pt x="1442735" y="823246"/>
                  <a:pt x="1448916" y="813975"/>
                </a:cubicBezTo>
                <a:cubicBezTo>
                  <a:pt x="1452440" y="808689"/>
                  <a:pt x="1456646" y="803800"/>
                  <a:pt x="1459487" y="798118"/>
                </a:cubicBezTo>
                <a:cubicBezTo>
                  <a:pt x="1461979" y="793135"/>
                  <a:pt x="1460239" y="785500"/>
                  <a:pt x="1464773" y="782262"/>
                </a:cubicBezTo>
                <a:cubicBezTo>
                  <a:pt x="1473840" y="775785"/>
                  <a:pt x="1496486" y="771690"/>
                  <a:pt x="1496486" y="771690"/>
                </a:cubicBezTo>
                <a:cubicBezTo>
                  <a:pt x="1507873" y="737532"/>
                  <a:pt x="1499624" y="766157"/>
                  <a:pt x="1507057" y="702978"/>
                </a:cubicBezTo>
                <a:cubicBezTo>
                  <a:pt x="1508919" y="687147"/>
                  <a:pt x="1507636" y="662345"/>
                  <a:pt x="1522914" y="650123"/>
                </a:cubicBezTo>
                <a:cubicBezTo>
                  <a:pt x="1527265" y="646642"/>
                  <a:pt x="1533485" y="646599"/>
                  <a:pt x="1538771" y="644837"/>
                </a:cubicBezTo>
                <a:cubicBezTo>
                  <a:pt x="1540533" y="637790"/>
                  <a:pt x="1544056" y="630959"/>
                  <a:pt x="1544056" y="623695"/>
                </a:cubicBezTo>
                <a:cubicBezTo>
                  <a:pt x="1544056" y="614711"/>
                  <a:pt x="1541135" y="605934"/>
                  <a:pt x="1538771" y="597267"/>
                </a:cubicBezTo>
                <a:cubicBezTo>
                  <a:pt x="1535839" y="586517"/>
                  <a:pt x="1531724" y="576125"/>
                  <a:pt x="1528200" y="565554"/>
                </a:cubicBezTo>
                <a:cubicBezTo>
                  <a:pt x="1526438" y="560268"/>
                  <a:pt x="1525406" y="554680"/>
                  <a:pt x="1522914" y="549697"/>
                </a:cubicBezTo>
                <a:cubicBezTo>
                  <a:pt x="1519390" y="542650"/>
                  <a:pt x="1515447" y="535797"/>
                  <a:pt x="1512343" y="528555"/>
                </a:cubicBezTo>
                <a:cubicBezTo>
                  <a:pt x="1502051" y="504541"/>
                  <a:pt x="1514065" y="519707"/>
                  <a:pt x="1496486" y="502127"/>
                </a:cubicBezTo>
                <a:cubicBezTo>
                  <a:pt x="1484546" y="466305"/>
                  <a:pt x="1498061" y="510004"/>
                  <a:pt x="1485915" y="449272"/>
                </a:cubicBezTo>
                <a:cubicBezTo>
                  <a:pt x="1484822" y="443809"/>
                  <a:pt x="1482392" y="438701"/>
                  <a:pt x="1480630" y="433415"/>
                </a:cubicBezTo>
                <a:cubicBezTo>
                  <a:pt x="1478868" y="421082"/>
                  <a:pt x="1484803" y="404524"/>
                  <a:pt x="1475344" y="396416"/>
                </a:cubicBezTo>
                <a:cubicBezTo>
                  <a:pt x="1462883" y="385735"/>
                  <a:pt x="1437422" y="405841"/>
                  <a:pt x="1427774" y="412273"/>
                </a:cubicBezTo>
                <a:cubicBezTo>
                  <a:pt x="1422489" y="410511"/>
                  <a:pt x="1415156" y="411521"/>
                  <a:pt x="1411918" y="406988"/>
                </a:cubicBezTo>
                <a:cubicBezTo>
                  <a:pt x="1385750" y="370353"/>
                  <a:pt x="1415273" y="383916"/>
                  <a:pt x="1390775" y="359418"/>
                </a:cubicBezTo>
                <a:cubicBezTo>
                  <a:pt x="1378211" y="346854"/>
                  <a:pt x="1358906" y="343509"/>
                  <a:pt x="1343205" y="338275"/>
                </a:cubicBezTo>
                <a:cubicBezTo>
                  <a:pt x="1320465" y="330695"/>
                  <a:pt x="1332744" y="334339"/>
                  <a:pt x="1306207" y="327704"/>
                </a:cubicBezTo>
                <a:cubicBezTo>
                  <a:pt x="1296374" y="317872"/>
                  <a:pt x="1291731" y="314612"/>
                  <a:pt x="1285064" y="301277"/>
                </a:cubicBezTo>
                <a:cubicBezTo>
                  <a:pt x="1282572" y="296294"/>
                  <a:pt x="1283719" y="289360"/>
                  <a:pt x="1279779" y="285420"/>
                </a:cubicBezTo>
                <a:cubicBezTo>
                  <a:pt x="1275839" y="281480"/>
                  <a:pt x="1269208" y="281896"/>
                  <a:pt x="1263922" y="280134"/>
                </a:cubicBezTo>
                <a:cubicBezTo>
                  <a:pt x="1248065" y="281896"/>
                  <a:pt x="1232089" y="288043"/>
                  <a:pt x="1216352" y="285420"/>
                </a:cubicBezTo>
                <a:cubicBezTo>
                  <a:pt x="1182195" y="279727"/>
                  <a:pt x="1216379" y="263327"/>
                  <a:pt x="1189924" y="253707"/>
                </a:cubicBezTo>
                <a:cubicBezTo>
                  <a:pt x="1174931" y="248255"/>
                  <a:pt x="1158211" y="250183"/>
                  <a:pt x="1142355" y="248421"/>
                </a:cubicBezTo>
                <a:cubicBezTo>
                  <a:pt x="1138831" y="244897"/>
                  <a:pt x="1132488" y="242783"/>
                  <a:pt x="1131783" y="237850"/>
                </a:cubicBezTo>
                <a:cubicBezTo>
                  <a:pt x="1130289" y="227392"/>
                  <a:pt x="1145348" y="186584"/>
                  <a:pt x="1147640" y="179709"/>
                </a:cubicBezTo>
                <a:lnTo>
                  <a:pt x="1152926" y="163852"/>
                </a:lnTo>
                <a:cubicBezTo>
                  <a:pt x="1160758" y="116854"/>
                  <a:pt x="1162477" y="121814"/>
                  <a:pt x="1152926" y="58141"/>
                </a:cubicBezTo>
                <a:cubicBezTo>
                  <a:pt x="1151714" y="50063"/>
                  <a:pt x="1142055" y="18788"/>
                  <a:pt x="1131783" y="10571"/>
                </a:cubicBezTo>
                <a:cubicBezTo>
                  <a:pt x="1124936" y="5093"/>
                  <a:pt x="1084534" y="53"/>
                  <a:pt x="1084213" y="0"/>
                </a:cubicBezTo>
                <a:cubicBezTo>
                  <a:pt x="1068357" y="1762"/>
                  <a:pt x="1052288" y="2157"/>
                  <a:pt x="1036644" y="5286"/>
                </a:cubicBezTo>
                <a:cubicBezTo>
                  <a:pt x="1025717" y="7471"/>
                  <a:pt x="1015501" y="12333"/>
                  <a:pt x="1004930" y="15857"/>
                </a:cubicBezTo>
                <a:lnTo>
                  <a:pt x="989074" y="21142"/>
                </a:lnTo>
                <a:cubicBezTo>
                  <a:pt x="980700" y="29516"/>
                  <a:pt x="976369" y="36999"/>
                  <a:pt x="962646" y="36999"/>
                </a:cubicBezTo>
                <a:cubicBezTo>
                  <a:pt x="957074" y="36999"/>
                  <a:pt x="952075" y="33476"/>
                  <a:pt x="946789" y="31714"/>
                </a:cubicBezTo>
                <a:cubicBezTo>
                  <a:pt x="943265" y="28190"/>
                  <a:pt x="940491" y="23706"/>
                  <a:pt x="936218" y="21142"/>
                </a:cubicBezTo>
                <a:cubicBezTo>
                  <a:pt x="920608" y="11776"/>
                  <a:pt x="916459" y="16832"/>
                  <a:pt x="899219" y="21142"/>
                </a:cubicBezTo>
                <a:cubicBezTo>
                  <a:pt x="897457" y="26428"/>
                  <a:pt x="893934" y="31427"/>
                  <a:pt x="893934" y="36999"/>
                </a:cubicBezTo>
                <a:cubicBezTo>
                  <a:pt x="893934" y="45983"/>
                  <a:pt x="898105" y="54513"/>
                  <a:pt x="899219" y="63427"/>
                </a:cubicBezTo>
                <a:cubicBezTo>
                  <a:pt x="899875" y="68672"/>
                  <a:pt x="903624" y="50213"/>
                  <a:pt x="904505" y="4757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5348393" y="2159118"/>
            <a:ext cx="1028199" cy="20819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8583015" y="1507734"/>
            <a:ext cx="704347" cy="98176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5762543" y="2836062"/>
            <a:ext cx="319178" cy="1949570"/>
          </a:xfrm>
          <a:custGeom>
            <a:avLst/>
            <a:gdLst>
              <a:gd name="connsiteX0" fmla="*/ 319178 w 319178"/>
              <a:gd name="connsiteY0" fmla="*/ 1949570 h 1949570"/>
              <a:gd name="connsiteX1" fmla="*/ 172528 w 319178"/>
              <a:gd name="connsiteY1" fmla="*/ 1906438 h 1949570"/>
              <a:gd name="connsiteX2" fmla="*/ 181155 w 319178"/>
              <a:gd name="connsiteY2" fmla="*/ 1880559 h 1949570"/>
              <a:gd name="connsiteX3" fmla="*/ 189781 w 319178"/>
              <a:gd name="connsiteY3" fmla="*/ 1846053 h 1949570"/>
              <a:gd name="connsiteX4" fmla="*/ 215661 w 319178"/>
              <a:gd name="connsiteY4" fmla="*/ 1820174 h 1949570"/>
              <a:gd name="connsiteX5" fmla="*/ 232913 w 319178"/>
              <a:gd name="connsiteY5" fmla="*/ 1794295 h 1949570"/>
              <a:gd name="connsiteX6" fmla="*/ 241540 w 319178"/>
              <a:gd name="connsiteY6" fmla="*/ 1768415 h 1949570"/>
              <a:gd name="connsiteX7" fmla="*/ 189781 w 319178"/>
              <a:gd name="connsiteY7" fmla="*/ 1785668 h 1949570"/>
              <a:gd name="connsiteX8" fmla="*/ 129396 w 319178"/>
              <a:gd name="connsiteY8" fmla="*/ 1802921 h 1949570"/>
              <a:gd name="connsiteX9" fmla="*/ 181155 w 319178"/>
              <a:gd name="connsiteY9" fmla="*/ 1777042 h 1949570"/>
              <a:gd name="connsiteX10" fmla="*/ 232913 w 319178"/>
              <a:gd name="connsiteY10" fmla="*/ 1751163 h 1949570"/>
              <a:gd name="connsiteX11" fmla="*/ 198408 w 319178"/>
              <a:gd name="connsiteY11" fmla="*/ 1587261 h 1949570"/>
              <a:gd name="connsiteX12" fmla="*/ 172528 w 319178"/>
              <a:gd name="connsiteY12" fmla="*/ 1595887 h 1949570"/>
              <a:gd name="connsiteX13" fmla="*/ 146649 w 319178"/>
              <a:gd name="connsiteY13" fmla="*/ 1587261 h 1949570"/>
              <a:gd name="connsiteX14" fmla="*/ 138023 w 319178"/>
              <a:gd name="connsiteY14" fmla="*/ 1552755 h 1949570"/>
              <a:gd name="connsiteX15" fmla="*/ 112144 w 319178"/>
              <a:gd name="connsiteY15" fmla="*/ 1457865 h 1949570"/>
              <a:gd name="connsiteX16" fmla="*/ 94891 w 319178"/>
              <a:gd name="connsiteY16" fmla="*/ 1431985 h 1949570"/>
              <a:gd name="connsiteX17" fmla="*/ 69011 w 319178"/>
              <a:gd name="connsiteY17" fmla="*/ 1423359 h 1949570"/>
              <a:gd name="connsiteX18" fmla="*/ 43132 w 319178"/>
              <a:gd name="connsiteY18" fmla="*/ 1406106 h 1949570"/>
              <a:gd name="connsiteX19" fmla="*/ 25879 w 319178"/>
              <a:gd name="connsiteY19" fmla="*/ 1354348 h 1949570"/>
              <a:gd name="connsiteX20" fmla="*/ 0 w 319178"/>
              <a:gd name="connsiteY20" fmla="*/ 1302589 h 1949570"/>
              <a:gd name="connsiteX21" fmla="*/ 8627 w 319178"/>
              <a:gd name="connsiteY21" fmla="*/ 1276710 h 1949570"/>
              <a:gd name="connsiteX22" fmla="*/ 69011 w 319178"/>
              <a:gd name="connsiteY22" fmla="*/ 1250831 h 1949570"/>
              <a:gd name="connsiteX23" fmla="*/ 94891 w 319178"/>
              <a:gd name="connsiteY23" fmla="*/ 1190446 h 1949570"/>
              <a:gd name="connsiteX24" fmla="*/ 129396 w 319178"/>
              <a:gd name="connsiteY24" fmla="*/ 1112808 h 1949570"/>
              <a:gd name="connsiteX25" fmla="*/ 181155 w 319178"/>
              <a:gd name="connsiteY25" fmla="*/ 1095555 h 1949570"/>
              <a:gd name="connsiteX26" fmla="*/ 207034 w 319178"/>
              <a:gd name="connsiteY26" fmla="*/ 1086929 h 1949570"/>
              <a:gd name="connsiteX27" fmla="*/ 241540 w 319178"/>
              <a:gd name="connsiteY27" fmla="*/ 1035170 h 1949570"/>
              <a:gd name="connsiteX28" fmla="*/ 258793 w 319178"/>
              <a:gd name="connsiteY28" fmla="*/ 983412 h 1949570"/>
              <a:gd name="connsiteX29" fmla="*/ 241540 w 319178"/>
              <a:gd name="connsiteY29" fmla="*/ 957532 h 1949570"/>
              <a:gd name="connsiteX30" fmla="*/ 232913 w 319178"/>
              <a:gd name="connsiteY30" fmla="*/ 888521 h 1949570"/>
              <a:gd name="connsiteX31" fmla="*/ 163902 w 319178"/>
              <a:gd name="connsiteY31" fmla="*/ 879895 h 1949570"/>
              <a:gd name="connsiteX32" fmla="*/ 138023 w 319178"/>
              <a:gd name="connsiteY32" fmla="*/ 854015 h 1949570"/>
              <a:gd name="connsiteX33" fmla="*/ 138023 w 319178"/>
              <a:gd name="connsiteY33" fmla="*/ 776378 h 1949570"/>
              <a:gd name="connsiteX34" fmla="*/ 163902 w 319178"/>
              <a:gd name="connsiteY34" fmla="*/ 785004 h 1949570"/>
              <a:gd name="connsiteX35" fmla="*/ 138023 w 319178"/>
              <a:gd name="connsiteY35" fmla="*/ 715993 h 1949570"/>
              <a:gd name="connsiteX36" fmla="*/ 163902 w 319178"/>
              <a:gd name="connsiteY36" fmla="*/ 707366 h 1949570"/>
              <a:gd name="connsiteX37" fmla="*/ 189781 w 319178"/>
              <a:gd name="connsiteY37" fmla="*/ 724619 h 1949570"/>
              <a:gd name="connsiteX38" fmla="*/ 155276 w 319178"/>
              <a:gd name="connsiteY38" fmla="*/ 681487 h 1949570"/>
              <a:gd name="connsiteX39" fmla="*/ 146649 w 319178"/>
              <a:gd name="connsiteY39" fmla="*/ 655608 h 1949570"/>
              <a:gd name="connsiteX40" fmla="*/ 86264 w 319178"/>
              <a:gd name="connsiteY40" fmla="*/ 577970 h 1949570"/>
              <a:gd name="connsiteX41" fmla="*/ 77638 w 319178"/>
              <a:gd name="connsiteY41" fmla="*/ 491706 h 1949570"/>
              <a:gd name="connsiteX42" fmla="*/ 94891 w 319178"/>
              <a:gd name="connsiteY42" fmla="*/ 465827 h 1949570"/>
              <a:gd name="connsiteX43" fmla="*/ 232913 w 319178"/>
              <a:gd name="connsiteY43" fmla="*/ 457200 h 1949570"/>
              <a:gd name="connsiteX44" fmla="*/ 215661 w 319178"/>
              <a:gd name="connsiteY44" fmla="*/ 396815 h 1949570"/>
              <a:gd name="connsiteX45" fmla="*/ 224287 w 319178"/>
              <a:gd name="connsiteY45" fmla="*/ 353683 h 1949570"/>
              <a:gd name="connsiteX46" fmla="*/ 258793 w 319178"/>
              <a:gd name="connsiteY46" fmla="*/ 345057 h 1949570"/>
              <a:gd name="connsiteX47" fmla="*/ 267419 w 319178"/>
              <a:gd name="connsiteY47" fmla="*/ 319178 h 1949570"/>
              <a:gd name="connsiteX48" fmla="*/ 224287 w 319178"/>
              <a:gd name="connsiteY48" fmla="*/ 284672 h 1949570"/>
              <a:gd name="connsiteX49" fmla="*/ 224287 w 319178"/>
              <a:gd name="connsiteY49" fmla="*/ 198408 h 1949570"/>
              <a:gd name="connsiteX50" fmla="*/ 207034 w 319178"/>
              <a:gd name="connsiteY50" fmla="*/ 163902 h 1949570"/>
              <a:gd name="connsiteX51" fmla="*/ 198408 w 319178"/>
              <a:gd name="connsiteY51" fmla="*/ 138023 h 1949570"/>
              <a:gd name="connsiteX52" fmla="*/ 181155 w 319178"/>
              <a:gd name="connsiteY52" fmla="*/ 112144 h 1949570"/>
              <a:gd name="connsiteX53" fmla="*/ 172528 w 319178"/>
              <a:gd name="connsiteY53" fmla="*/ 86265 h 1949570"/>
              <a:gd name="connsiteX54" fmla="*/ 112144 w 319178"/>
              <a:gd name="connsiteY54" fmla="*/ 69012 h 1949570"/>
              <a:gd name="connsiteX55" fmla="*/ 86264 w 319178"/>
              <a:gd name="connsiteY55" fmla="*/ 51759 h 1949570"/>
              <a:gd name="connsiteX56" fmla="*/ 51759 w 319178"/>
              <a:gd name="connsiteY56" fmla="*/ 43132 h 1949570"/>
              <a:gd name="connsiteX57" fmla="*/ 43132 w 319178"/>
              <a:gd name="connsiteY57" fmla="*/ 0 h 194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19178" h="1949570">
                <a:moveTo>
                  <a:pt x="319178" y="1949570"/>
                </a:moveTo>
                <a:cubicBezTo>
                  <a:pt x="207377" y="1860132"/>
                  <a:pt x="372682" y="1979222"/>
                  <a:pt x="172528" y="1906438"/>
                </a:cubicBezTo>
                <a:cubicBezTo>
                  <a:pt x="163982" y="1903330"/>
                  <a:pt x="178657" y="1889302"/>
                  <a:pt x="181155" y="1880559"/>
                </a:cubicBezTo>
                <a:cubicBezTo>
                  <a:pt x="184412" y="1869159"/>
                  <a:pt x="183899" y="1856347"/>
                  <a:pt x="189781" y="1846053"/>
                </a:cubicBezTo>
                <a:cubicBezTo>
                  <a:pt x="195834" y="1835461"/>
                  <a:pt x="207851" y="1829546"/>
                  <a:pt x="215661" y="1820174"/>
                </a:cubicBezTo>
                <a:cubicBezTo>
                  <a:pt x="222298" y="1812210"/>
                  <a:pt x="228277" y="1803568"/>
                  <a:pt x="232913" y="1794295"/>
                </a:cubicBezTo>
                <a:cubicBezTo>
                  <a:pt x="236980" y="1786162"/>
                  <a:pt x="250457" y="1770198"/>
                  <a:pt x="241540" y="1768415"/>
                </a:cubicBezTo>
                <a:cubicBezTo>
                  <a:pt x="223707" y="1764848"/>
                  <a:pt x="207034" y="1779917"/>
                  <a:pt x="189781" y="1785668"/>
                </a:cubicBezTo>
                <a:cubicBezTo>
                  <a:pt x="152647" y="1798046"/>
                  <a:pt x="172734" y="1792087"/>
                  <a:pt x="129396" y="1802921"/>
                </a:cubicBezTo>
                <a:cubicBezTo>
                  <a:pt x="203571" y="1753472"/>
                  <a:pt x="109720" y="1812760"/>
                  <a:pt x="181155" y="1777042"/>
                </a:cubicBezTo>
                <a:cubicBezTo>
                  <a:pt x="248044" y="1743597"/>
                  <a:pt x="167866" y="1772845"/>
                  <a:pt x="232913" y="1751163"/>
                </a:cubicBezTo>
                <a:cubicBezTo>
                  <a:pt x="220350" y="1487331"/>
                  <a:pt x="275178" y="1548877"/>
                  <a:pt x="198408" y="1587261"/>
                </a:cubicBezTo>
                <a:cubicBezTo>
                  <a:pt x="190275" y="1591328"/>
                  <a:pt x="181155" y="1593012"/>
                  <a:pt x="172528" y="1595887"/>
                </a:cubicBezTo>
                <a:cubicBezTo>
                  <a:pt x="163902" y="1593012"/>
                  <a:pt x="152329" y="1594361"/>
                  <a:pt x="146649" y="1587261"/>
                </a:cubicBezTo>
                <a:cubicBezTo>
                  <a:pt x="139243" y="1578003"/>
                  <a:pt x="140595" y="1564329"/>
                  <a:pt x="138023" y="1552755"/>
                </a:cubicBezTo>
                <a:cubicBezTo>
                  <a:pt x="132622" y="1528453"/>
                  <a:pt x="125607" y="1478059"/>
                  <a:pt x="112144" y="1457865"/>
                </a:cubicBezTo>
                <a:cubicBezTo>
                  <a:pt x="106393" y="1449238"/>
                  <a:pt x="102987" y="1438462"/>
                  <a:pt x="94891" y="1431985"/>
                </a:cubicBezTo>
                <a:cubicBezTo>
                  <a:pt x="87790" y="1426305"/>
                  <a:pt x="77638" y="1426234"/>
                  <a:pt x="69011" y="1423359"/>
                </a:cubicBezTo>
                <a:cubicBezTo>
                  <a:pt x="60385" y="1417608"/>
                  <a:pt x="48627" y="1414898"/>
                  <a:pt x="43132" y="1406106"/>
                </a:cubicBezTo>
                <a:cubicBezTo>
                  <a:pt x="33493" y="1390684"/>
                  <a:pt x="35966" y="1369480"/>
                  <a:pt x="25879" y="1354348"/>
                </a:cubicBezTo>
                <a:cubicBezTo>
                  <a:pt x="3583" y="1320902"/>
                  <a:pt x="11906" y="1338304"/>
                  <a:pt x="0" y="1302589"/>
                </a:cubicBezTo>
                <a:cubicBezTo>
                  <a:pt x="2876" y="1293963"/>
                  <a:pt x="2947" y="1283810"/>
                  <a:pt x="8627" y="1276710"/>
                </a:cubicBezTo>
                <a:cubicBezTo>
                  <a:pt x="23521" y="1258093"/>
                  <a:pt x="48290" y="1256011"/>
                  <a:pt x="69011" y="1250831"/>
                </a:cubicBezTo>
                <a:cubicBezTo>
                  <a:pt x="91833" y="1159548"/>
                  <a:pt x="60847" y="1267044"/>
                  <a:pt x="94891" y="1190446"/>
                </a:cubicBezTo>
                <a:cubicBezTo>
                  <a:pt x="99073" y="1181036"/>
                  <a:pt x="111377" y="1124070"/>
                  <a:pt x="129396" y="1112808"/>
                </a:cubicBezTo>
                <a:cubicBezTo>
                  <a:pt x="144818" y="1103169"/>
                  <a:pt x="163902" y="1101306"/>
                  <a:pt x="181155" y="1095555"/>
                </a:cubicBezTo>
                <a:lnTo>
                  <a:pt x="207034" y="1086929"/>
                </a:lnTo>
                <a:cubicBezTo>
                  <a:pt x="218536" y="1069676"/>
                  <a:pt x="234983" y="1054841"/>
                  <a:pt x="241540" y="1035170"/>
                </a:cubicBezTo>
                <a:lnTo>
                  <a:pt x="258793" y="983412"/>
                </a:lnTo>
                <a:cubicBezTo>
                  <a:pt x="253042" y="974785"/>
                  <a:pt x="244268" y="967535"/>
                  <a:pt x="241540" y="957532"/>
                </a:cubicBezTo>
                <a:cubicBezTo>
                  <a:pt x="235440" y="935166"/>
                  <a:pt x="249306" y="904914"/>
                  <a:pt x="232913" y="888521"/>
                </a:cubicBezTo>
                <a:cubicBezTo>
                  <a:pt x="216520" y="872128"/>
                  <a:pt x="186906" y="882770"/>
                  <a:pt x="163902" y="879895"/>
                </a:cubicBezTo>
                <a:cubicBezTo>
                  <a:pt x="155276" y="871268"/>
                  <a:pt x="144790" y="864166"/>
                  <a:pt x="138023" y="854015"/>
                </a:cubicBezTo>
                <a:cubicBezTo>
                  <a:pt x="121033" y="828530"/>
                  <a:pt x="133347" y="804430"/>
                  <a:pt x="138023" y="776378"/>
                </a:cubicBezTo>
                <a:cubicBezTo>
                  <a:pt x="146649" y="779253"/>
                  <a:pt x="159836" y="793137"/>
                  <a:pt x="163902" y="785004"/>
                </a:cubicBezTo>
                <a:cubicBezTo>
                  <a:pt x="174562" y="763684"/>
                  <a:pt x="148334" y="731459"/>
                  <a:pt x="138023" y="715993"/>
                </a:cubicBezTo>
                <a:cubicBezTo>
                  <a:pt x="146649" y="713117"/>
                  <a:pt x="154933" y="705871"/>
                  <a:pt x="163902" y="707366"/>
                </a:cubicBezTo>
                <a:cubicBezTo>
                  <a:pt x="174129" y="709070"/>
                  <a:pt x="182450" y="731950"/>
                  <a:pt x="189781" y="724619"/>
                </a:cubicBezTo>
                <a:cubicBezTo>
                  <a:pt x="219569" y="694833"/>
                  <a:pt x="161248" y="683478"/>
                  <a:pt x="155276" y="681487"/>
                </a:cubicBezTo>
                <a:cubicBezTo>
                  <a:pt x="152400" y="672861"/>
                  <a:pt x="151065" y="663557"/>
                  <a:pt x="146649" y="655608"/>
                </a:cubicBezTo>
                <a:cubicBezTo>
                  <a:pt x="120851" y="609172"/>
                  <a:pt x="117702" y="609407"/>
                  <a:pt x="86264" y="577970"/>
                </a:cubicBezTo>
                <a:cubicBezTo>
                  <a:pt x="71511" y="533712"/>
                  <a:pt x="60526" y="531633"/>
                  <a:pt x="77638" y="491706"/>
                </a:cubicBezTo>
                <a:cubicBezTo>
                  <a:pt x="81722" y="482177"/>
                  <a:pt x="84770" y="468076"/>
                  <a:pt x="94891" y="465827"/>
                </a:cubicBezTo>
                <a:cubicBezTo>
                  <a:pt x="139890" y="455827"/>
                  <a:pt x="186906" y="460076"/>
                  <a:pt x="232913" y="457200"/>
                </a:cubicBezTo>
                <a:cubicBezTo>
                  <a:pt x="228845" y="444995"/>
                  <a:pt x="215661" y="407647"/>
                  <a:pt x="215661" y="396815"/>
                </a:cubicBezTo>
                <a:cubicBezTo>
                  <a:pt x="215661" y="382153"/>
                  <a:pt x="214901" y="364947"/>
                  <a:pt x="224287" y="353683"/>
                </a:cubicBezTo>
                <a:cubicBezTo>
                  <a:pt x="231877" y="344575"/>
                  <a:pt x="247291" y="347932"/>
                  <a:pt x="258793" y="345057"/>
                </a:cubicBezTo>
                <a:cubicBezTo>
                  <a:pt x="261668" y="336431"/>
                  <a:pt x="268914" y="328147"/>
                  <a:pt x="267419" y="319178"/>
                </a:cubicBezTo>
                <a:cubicBezTo>
                  <a:pt x="262828" y="291636"/>
                  <a:pt x="244472" y="291401"/>
                  <a:pt x="224287" y="284672"/>
                </a:cubicBezTo>
                <a:cubicBezTo>
                  <a:pt x="199257" y="209580"/>
                  <a:pt x="236679" y="334708"/>
                  <a:pt x="224287" y="198408"/>
                </a:cubicBezTo>
                <a:cubicBezTo>
                  <a:pt x="223123" y="185601"/>
                  <a:pt x="212100" y="175722"/>
                  <a:pt x="207034" y="163902"/>
                </a:cubicBezTo>
                <a:cubicBezTo>
                  <a:pt x="203452" y="155544"/>
                  <a:pt x="202474" y="146156"/>
                  <a:pt x="198408" y="138023"/>
                </a:cubicBezTo>
                <a:cubicBezTo>
                  <a:pt x="193771" y="128750"/>
                  <a:pt x="185792" y="121417"/>
                  <a:pt x="181155" y="112144"/>
                </a:cubicBezTo>
                <a:cubicBezTo>
                  <a:pt x="177088" y="104011"/>
                  <a:pt x="178958" y="92695"/>
                  <a:pt x="172528" y="86265"/>
                </a:cubicBezTo>
                <a:cubicBezTo>
                  <a:pt x="168401" y="82138"/>
                  <a:pt x="112445" y="69087"/>
                  <a:pt x="112144" y="69012"/>
                </a:cubicBezTo>
                <a:cubicBezTo>
                  <a:pt x="103517" y="63261"/>
                  <a:pt x="95794" y="55843"/>
                  <a:pt x="86264" y="51759"/>
                </a:cubicBezTo>
                <a:cubicBezTo>
                  <a:pt x="75367" y="47089"/>
                  <a:pt x="61017" y="50538"/>
                  <a:pt x="51759" y="43132"/>
                </a:cubicBezTo>
                <a:cubicBezTo>
                  <a:pt x="41313" y="34775"/>
                  <a:pt x="43132" y="11813"/>
                  <a:pt x="43132" y="0"/>
                </a:cubicBezTo>
              </a:path>
            </a:pathLst>
          </a:custGeom>
          <a:noFill/>
          <a:ln w="41275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Freeform 15"/>
          <p:cNvSpPr/>
          <p:nvPr/>
        </p:nvSpPr>
        <p:spPr>
          <a:xfrm>
            <a:off x="5793876" y="2691442"/>
            <a:ext cx="128257" cy="181154"/>
          </a:xfrm>
          <a:custGeom>
            <a:avLst/>
            <a:gdLst>
              <a:gd name="connsiteX0" fmla="*/ 0 w 120770"/>
              <a:gd name="connsiteY0" fmla="*/ 181154 h 181154"/>
              <a:gd name="connsiteX1" fmla="*/ 43132 w 120770"/>
              <a:gd name="connsiteY1" fmla="*/ 172528 h 181154"/>
              <a:gd name="connsiteX2" fmla="*/ 86264 w 120770"/>
              <a:gd name="connsiteY2" fmla="*/ 120769 h 181154"/>
              <a:gd name="connsiteX3" fmla="*/ 112144 w 120770"/>
              <a:gd name="connsiteY3" fmla="*/ 112143 h 181154"/>
              <a:gd name="connsiteX4" fmla="*/ 120770 w 120770"/>
              <a:gd name="connsiteY4" fmla="*/ 86264 h 181154"/>
              <a:gd name="connsiteX5" fmla="*/ 112144 w 120770"/>
              <a:gd name="connsiteY5" fmla="*/ 60384 h 181154"/>
              <a:gd name="connsiteX6" fmla="*/ 77638 w 120770"/>
              <a:gd name="connsiteY6" fmla="*/ 8626 h 181154"/>
              <a:gd name="connsiteX7" fmla="*/ 77638 w 120770"/>
              <a:gd name="connsiteY7" fmla="*/ 0 h 18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70" h="181154">
                <a:moveTo>
                  <a:pt x="0" y="181154"/>
                </a:moveTo>
                <a:cubicBezTo>
                  <a:pt x="14377" y="178279"/>
                  <a:pt x="30018" y="179085"/>
                  <a:pt x="43132" y="172528"/>
                </a:cubicBezTo>
                <a:cubicBezTo>
                  <a:pt x="86950" y="150620"/>
                  <a:pt x="53231" y="147196"/>
                  <a:pt x="86264" y="120769"/>
                </a:cubicBezTo>
                <a:cubicBezTo>
                  <a:pt x="93365" y="115088"/>
                  <a:pt x="103517" y="115018"/>
                  <a:pt x="112144" y="112143"/>
                </a:cubicBezTo>
                <a:cubicBezTo>
                  <a:pt x="115019" y="103517"/>
                  <a:pt x="120770" y="95357"/>
                  <a:pt x="120770" y="86264"/>
                </a:cubicBezTo>
                <a:cubicBezTo>
                  <a:pt x="120770" y="77171"/>
                  <a:pt x="116560" y="68333"/>
                  <a:pt x="112144" y="60384"/>
                </a:cubicBezTo>
                <a:cubicBezTo>
                  <a:pt x="102074" y="42258"/>
                  <a:pt x="77638" y="29361"/>
                  <a:pt x="77638" y="8626"/>
                </a:cubicBezTo>
                <a:lnTo>
                  <a:pt x="77638" y="0"/>
                </a:lnTo>
              </a:path>
            </a:pathLst>
          </a:custGeom>
          <a:noFill/>
          <a:ln w="34925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Freeform 12"/>
          <p:cNvSpPr/>
          <p:nvPr/>
        </p:nvSpPr>
        <p:spPr>
          <a:xfrm>
            <a:off x="5884980" y="2489495"/>
            <a:ext cx="1374540" cy="829831"/>
          </a:xfrm>
          <a:custGeom>
            <a:avLst/>
            <a:gdLst>
              <a:gd name="connsiteX0" fmla="*/ 0 w 1374540"/>
              <a:gd name="connsiteY0" fmla="*/ 174423 h 829831"/>
              <a:gd name="connsiteX1" fmla="*/ 26427 w 1374540"/>
              <a:gd name="connsiteY1" fmla="*/ 169137 h 829831"/>
              <a:gd name="connsiteX2" fmla="*/ 47569 w 1374540"/>
              <a:gd name="connsiteY2" fmla="*/ 163852 h 829831"/>
              <a:gd name="connsiteX3" fmla="*/ 84568 w 1374540"/>
              <a:gd name="connsiteY3" fmla="*/ 158566 h 829831"/>
              <a:gd name="connsiteX4" fmla="*/ 100425 w 1374540"/>
              <a:gd name="connsiteY4" fmla="*/ 147995 h 829831"/>
              <a:gd name="connsiteX5" fmla="*/ 116282 w 1374540"/>
              <a:gd name="connsiteY5" fmla="*/ 142710 h 829831"/>
              <a:gd name="connsiteX6" fmla="*/ 142709 w 1374540"/>
              <a:gd name="connsiteY6" fmla="*/ 126853 h 829831"/>
              <a:gd name="connsiteX7" fmla="*/ 169137 w 1374540"/>
              <a:gd name="connsiteY7" fmla="*/ 142710 h 829831"/>
              <a:gd name="connsiteX8" fmla="*/ 190279 w 1374540"/>
              <a:gd name="connsiteY8" fmla="*/ 190280 h 829831"/>
              <a:gd name="connsiteX9" fmla="*/ 206136 w 1374540"/>
              <a:gd name="connsiteY9" fmla="*/ 195565 h 829831"/>
              <a:gd name="connsiteX10" fmla="*/ 216707 w 1374540"/>
              <a:gd name="connsiteY10" fmla="*/ 253706 h 829831"/>
              <a:gd name="connsiteX11" fmla="*/ 227278 w 1374540"/>
              <a:gd name="connsiteY11" fmla="*/ 269563 h 829831"/>
              <a:gd name="connsiteX12" fmla="*/ 232564 w 1374540"/>
              <a:gd name="connsiteY12" fmla="*/ 285419 h 829831"/>
              <a:gd name="connsiteX13" fmla="*/ 264277 w 1374540"/>
              <a:gd name="connsiteY13" fmla="*/ 295990 h 829831"/>
              <a:gd name="connsiteX14" fmla="*/ 290705 w 1374540"/>
              <a:gd name="connsiteY14" fmla="*/ 322418 h 829831"/>
              <a:gd name="connsiteX15" fmla="*/ 322418 w 1374540"/>
              <a:gd name="connsiteY15" fmla="*/ 317133 h 829831"/>
              <a:gd name="connsiteX16" fmla="*/ 327704 w 1374540"/>
              <a:gd name="connsiteY16" fmla="*/ 301276 h 829831"/>
              <a:gd name="connsiteX17" fmla="*/ 332989 w 1374540"/>
              <a:gd name="connsiteY17" fmla="*/ 269563 h 829831"/>
              <a:gd name="connsiteX18" fmla="*/ 380559 w 1374540"/>
              <a:gd name="connsiteY18" fmla="*/ 253706 h 829831"/>
              <a:gd name="connsiteX19" fmla="*/ 454557 w 1374540"/>
              <a:gd name="connsiteY19" fmla="*/ 211422 h 829831"/>
              <a:gd name="connsiteX20" fmla="*/ 502127 w 1374540"/>
              <a:gd name="connsiteY20" fmla="*/ 195565 h 829831"/>
              <a:gd name="connsiteX21" fmla="*/ 517983 w 1374540"/>
              <a:gd name="connsiteY21" fmla="*/ 190280 h 829831"/>
              <a:gd name="connsiteX22" fmla="*/ 528554 w 1374540"/>
              <a:gd name="connsiteY22" fmla="*/ 179708 h 829831"/>
              <a:gd name="connsiteX23" fmla="*/ 539126 w 1374540"/>
              <a:gd name="connsiteY23" fmla="*/ 147995 h 829831"/>
              <a:gd name="connsiteX24" fmla="*/ 570839 w 1374540"/>
              <a:gd name="connsiteY24" fmla="*/ 163852 h 829831"/>
              <a:gd name="connsiteX25" fmla="*/ 581410 w 1374540"/>
              <a:gd name="connsiteY25" fmla="*/ 179708 h 829831"/>
              <a:gd name="connsiteX26" fmla="*/ 597267 w 1374540"/>
              <a:gd name="connsiteY26" fmla="*/ 237849 h 829831"/>
              <a:gd name="connsiteX27" fmla="*/ 602552 w 1374540"/>
              <a:gd name="connsiteY27" fmla="*/ 253706 h 829831"/>
              <a:gd name="connsiteX28" fmla="*/ 618409 w 1374540"/>
              <a:gd name="connsiteY28" fmla="*/ 258992 h 829831"/>
              <a:gd name="connsiteX29" fmla="*/ 729405 w 1374540"/>
              <a:gd name="connsiteY29" fmla="*/ 253706 h 829831"/>
              <a:gd name="connsiteX30" fmla="*/ 739976 w 1374540"/>
              <a:gd name="connsiteY30" fmla="*/ 237849 h 829831"/>
              <a:gd name="connsiteX31" fmla="*/ 766404 w 1374540"/>
              <a:gd name="connsiteY31" fmla="*/ 221993 h 829831"/>
              <a:gd name="connsiteX32" fmla="*/ 782261 w 1374540"/>
              <a:gd name="connsiteY32" fmla="*/ 211422 h 829831"/>
              <a:gd name="connsiteX33" fmla="*/ 856259 w 1374540"/>
              <a:gd name="connsiteY33" fmla="*/ 195565 h 829831"/>
              <a:gd name="connsiteX34" fmla="*/ 882686 w 1374540"/>
              <a:gd name="connsiteY34" fmla="*/ 169137 h 829831"/>
              <a:gd name="connsiteX35" fmla="*/ 909114 w 1374540"/>
              <a:gd name="connsiteY35" fmla="*/ 137424 h 829831"/>
              <a:gd name="connsiteX36" fmla="*/ 914400 w 1374540"/>
              <a:gd name="connsiteY36" fmla="*/ 121567 h 829831"/>
              <a:gd name="connsiteX37" fmla="*/ 919685 w 1374540"/>
              <a:gd name="connsiteY37" fmla="*/ 95140 h 829831"/>
              <a:gd name="connsiteX38" fmla="*/ 946113 w 1374540"/>
              <a:gd name="connsiteY38" fmla="*/ 89854 h 829831"/>
              <a:gd name="connsiteX39" fmla="*/ 961969 w 1374540"/>
              <a:gd name="connsiteY39" fmla="*/ 42284 h 829831"/>
              <a:gd name="connsiteX40" fmla="*/ 967255 w 1374540"/>
              <a:gd name="connsiteY40" fmla="*/ 26427 h 829831"/>
              <a:gd name="connsiteX41" fmla="*/ 1014825 w 1374540"/>
              <a:gd name="connsiteY41" fmla="*/ 21142 h 829831"/>
              <a:gd name="connsiteX42" fmla="*/ 1062395 w 1374540"/>
              <a:gd name="connsiteY42" fmla="*/ 5285 h 829831"/>
              <a:gd name="connsiteX43" fmla="*/ 1078252 w 1374540"/>
              <a:gd name="connsiteY43" fmla="*/ 0 h 829831"/>
              <a:gd name="connsiteX44" fmla="*/ 1104679 w 1374540"/>
              <a:gd name="connsiteY44" fmla="*/ 5285 h 829831"/>
              <a:gd name="connsiteX45" fmla="*/ 1109965 w 1374540"/>
              <a:gd name="connsiteY45" fmla="*/ 21142 h 829831"/>
              <a:gd name="connsiteX46" fmla="*/ 1125822 w 1374540"/>
              <a:gd name="connsiteY46" fmla="*/ 31713 h 829831"/>
              <a:gd name="connsiteX47" fmla="*/ 1168106 w 1374540"/>
              <a:gd name="connsiteY47" fmla="*/ 42284 h 829831"/>
              <a:gd name="connsiteX48" fmla="*/ 1242104 w 1374540"/>
              <a:gd name="connsiteY48" fmla="*/ 26427 h 829831"/>
              <a:gd name="connsiteX49" fmla="*/ 1257960 w 1374540"/>
              <a:gd name="connsiteY49" fmla="*/ 15856 h 829831"/>
              <a:gd name="connsiteX50" fmla="*/ 1279102 w 1374540"/>
              <a:gd name="connsiteY50" fmla="*/ 79283 h 829831"/>
              <a:gd name="connsiteX51" fmla="*/ 1284388 w 1374540"/>
              <a:gd name="connsiteY51" fmla="*/ 95140 h 829831"/>
              <a:gd name="connsiteX52" fmla="*/ 1300245 w 1374540"/>
              <a:gd name="connsiteY52" fmla="*/ 105711 h 829831"/>
              <a:gd name="connsiteX53" fmla="*/ 1310816 w 1374540"/>
              <a:gd name="connsiteY53" fmla="*/ 121567 h 829831"/>
              <a:gd name="connsiteX54" fmla="*/ 1326672 w 1374540"/>
              <a:gd name="connsiteY54" fmla="*/ 132138 h 829831"/>
              <a:gd name="connsiteX55" fmla="*/ 1331958 w 1374540"/>
              <a:gd name="connsiteY55" fmla="*/ 147995 h 829831"/>
              <a:gd name="connsiteX56" fmla="*/ 1342529 w 1374540"/>
              <a:gd name="connsiteY56" fmla="*/ 163852 h 829831"/>
              <a:gd name="connsiteX57" fmla="*/ 1347815 w 1374540"/>
              <a:gd name="connsiteY57" fmla="*/ 179708 h 829831"/>
              <a:gd name="connsiteX58" fmla="*/ 1363671 w 1374540"/>
              <a:gd name="connsiteY58" fmla="*/ 184994 h 829831"/>
              <a:gd name="connsiteX59" fmla="*/ 1374242 w 1374540"/>
              <a:gd name="connsiteY59" fmla="*/ 200851 h 829831"/>
              <a:gd name="connsiteX60" fmla="*/ 1353100 w 1374540"/>
              <a:gd name="connsiteY60" fmla="*/ 227278 h 829831"/>
              <a:gd name="connsiteX61" fmla="*/ 1321387 w 1374540"/>
              <a:gd name="connsiteY61" fmla="*/ 248421 h 829831"/>
              <a:gd name="connsiteX62" fmla="*/ 1316101 w 1374540"/>
              <a:gd name="connsiteY62" fmla="*/ 264277 h 829831"/>
              <a:gd name="connsiteX63" fmla="*/ 1305530 w 1374540"/>
              <a:gd name="connsiteY63" fmla="*/ 280134 h 829831"/>
              <a:gd name="connsiteX64" fmla="*/ 1310816 w 1374540"/>
              <a:gd name="connsiteY64" fmla="*/ 311847 h 829831"/>
              <a:gd name="connsiteX65" fmla="*/ 1316101 w 1374540"/>
              <a:gd name="connsiteY65" fmla="*/ 327704 h 829831"/>
              <a:gd name="connsiteX66" fmla="*/ 1305530 w 1374540"/>
              <a:gd name="connsiteY66" fmla="*/ 491556 h 829831"/>
              <a:gd name="connsiteX67" fmla="*/ 1289674 w 1374540"/>
              <a:gd name="connsiteY67" fmla="*/ 502127 h 829831"/>
              <a:gd name="connsiteX68" fmla="*/ 1279102 w 1374540"/>
              <a:gd name="connsiteY68" fmla="*/ 517984 h 829831"/>
              <a:gd name="connsiteX69" fmla="*/ 1294959 w 1374540"/>
              <a:gd name="connsiteY69" fmla="*/ 523269 h 829831"/>
              <a:gd name="connsiteX70" fmla="*/ 1316101 w 1374540"/>
              <a:gd name="connsiteY70" fmla="*/ 528555 h 829831"/>
              <a:gd name="connsiteX71" fmla="*/ 1347815 w 1374540"/>
              <a:gd name="connsiteY71" fmla="*/ 539126 h 829831"/>
              <a:gd name="connsiteX72" fmla="*/ 1363671 w 1374540"/>
              <a:gd name="connsiteY72" fmla="*/ 544411 h 829831"/>
              <a:gd name="connsiteX73" fmla="*/ 1363671 w 1374540"/>
              <a:gd name="connsiteY73" fmla="*/ 639551 h 829831"/>
              <a:gd name="connsiteX74" fmla="*/ 1358386 w 1374540"/>
              <a:gd name="connsiteY74" fmla="*/ 655408 h 829831"/>
              <a:gd name="connsiteX75" fmla="*/ 1342529 w 1374540"/>
              <a:gd name="connsiteY75" fmla="*/ 671264 h 829831"/>
              <a:gd name="connsiteX76" fmla="*/ 1316101 w 1374540"/>
              <a:gd name="connsiteY76" fmla="*/ 718834 h 829831"/>
              <a:gd name="connsiteX77" fmla="*/ 1305530 w 1374540"/>
              <a:gd name="connsiteY77" fmla="*/ 729406 h 829831"/>
              <a:gd name="connsiteX78" fmla="*/ 1273817 w 1374540"/>
              <a:gd name="connsiteY78" fmla="*/ 739977 h 829831"/>
              <a:gd name="connsiteX79" fmla="*/ 1252675 w 1374540"/>
              <a:gd name="connsiteY79" fmla="*/ 734691 h 829831"/>
              <a:gd name="connsiteX80" fmla="*/ 1247389 w 1374540"/>
              <a:gd name="connsiteY80" fmla="*/ 718834 h 829831"/>
              <a:gd name="connsiteX81" fmla="*/ 1236818 w 1374540"/>
              <a:gd name="connsiteY81" fmla="*/ 750548 h 829831"/>
              <a:gd name="connsiteX82" fmla="*/ 1226247 w 1374540"/>
              <a:gd name="connsiteY82" fmla="*/ 766404 h 829831"/>
              <a:gd name="connsiteX83" fmla="*/ 1242104 w 1374540"/>
              <a:gd name="connsiteY83" fmla="*/ 776975 h 829831"/>
              <a:gd name="connsiteX84" fmla="*/ 1252675 w 1374540"/>
              <a:gd name="connsiteY84" fmla="*/ 808689 h 829831"/>
              <a:gd name="connsiteX85" fmla="*/ 1257960 w 1374540"/>
              <a:gd name="connsiteY85" fmla="*/ 829831 h 82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374540" h="829831">
                <a:moveTo>
                  <a:pt x="0" y="174423"/>
                </a:moveTo>
                <a:cubicBezTo>
                  <a:pt x="8809" y="172661"/>
                  <a:pt x="17657" y="171086"/>
                  <a:pt x="26427" y="169137"/>
                </a:cubicBezTo>
                <a:cubicBezTo>
                  <a:pt x="33518" y="167561"/>
                  <a:pt x="40422" y="165151"/>
                  <a:pt x="47569" y="163852"/>
                </a:cubicBezTo>
                <a:cubicBezTo>
                  <a:pt x="59826" y="161623"/>
                  <a:pt x="72235" y="160328"/>
                  <a:pt x="84568" y="158566"/>
                </a:cubicBezTo>
                <a:cubicBezTo>
                  <a:pt x="89854" y="155042"/>
                  <a:pt x="94743" y="150836"/>
                  <a:pt x="100425" y="147995"/>
                </a:cubicBezTo>
                <a:cubicBezTo>
                  <a:pt x="105408" y="145503"/>
                  <a:pt x="111504" y="145577"/>
                  <a:pt x="116282" y="142710"/>
                </a:cubicBezTo>
                <a:cubicBezTo>
                  <a:pt x="152560" y="120943"/>
                  <a:pt x="97790" y="141825"/>
                  <a:pt x="142709" y="126853"/>
                </a:cubicBezTo>
                <a:cubicBezTo>
                  <a:pt x="153561" y="130470"/>
                  <a:pt x="163332" y="131100"/>
                  <a:pt x="169137" y="142710"/>
                </a:cubicBezTo>
                <a:cubicBezTo>
                  <a:pt x="175058" y="154552"/>
                  <a:pt x="177324" y="179916"/>
                  <a:pt x="190279" y="190280"/>
                </a:cubicBezTo>
                <a:cubicBezTo>
                  <a:pt x="194630" y="193760"/>
                  <a:pt x="200850" y="193803"/>
                  <a:pt x="206136" y="195565"/>
                </a:cubicBezTo>
                <a:cubicBezTo>
                  <a:pt x="206729" y="199120"/>
                  <a:pt x="214493" y="247802"/>
                  <a:pt x="216707" y="253706"/>
                </a:cubicBezTo>
                <a:cubicBezTo>
                  <a:pt x="218937" y="259654"/>
                  <a:pt x="224437" y="263881"/>
                  <a:pt x="227278" y="269563"/>
                </a:cubicBezTo>
                <a:cubicBezTo>
                  <a:pt x="229770" y="274546"/>
                  <a:pt x="228030" y="282181"/>
                  <a:pt x="232564" y="285419"/>
                </a:cubicBezTo>
                <a:cubicBezTo>
                  <a:pt x="241631" y="291895"/>
                  <a:pt x="264277" y="295990"/>
                  <a:pt x="264277" y="295990"/>
                </a:cubicBezTo>
                <a:cubicBezTo>
                  <a:pt x="269915" y="304448"/>
                  <a:pt x="278019" y="321008"/>
                  <a:pt x="290705" y="322418"/>
                </a:cubicBezTo>
                <a:cubicBezTo>
                  <a:pt x="301356" y="323602"/>
                  <a:pt x="311847" y="318895"/>
                  <a:pt x="322418" y="317133"/>
                </a:cubicBezTo>
                <a:cubicBezTo>
                  <a:pt x="324180" y="311847"/>
                  <a:pt x="326495" y="306715"/>
                  <a:pt x="327704" y="301276"/>
                </a:cubicBezTo>
                <a:cubicBezTo>
                  <a:pt x="330029" y="290814"/>
                  <a:pt x="325023" y="276732"/>
                  <a:pt x="332989" y="269563"/>
                </a:cubicBezTo>
                <a:cubicBezTo>
                  <a:pt x="345413" y="258382"/>
                  <a:pt x="366652" y="262977"/>
                  <a:pt x="380559" y="253706"/>
                </a:cubicBezTo>
                <a:cubicBezTo>
                  <a:pt x="403759" y="238239"/>
                  <a:pt x="427731" y="220364"/>
                  <a:pt x="454557" y="211422"/>
                </a:cubicBezTo>
                <a:lnTo>
                  <a:pt x="502127" y="195565"/>
                </a:lnTo>
                <a:lnTo>
                  <a:pt x="517983" y="190280"/>
                </a:lnTo>
                <a:cubicBezTo>
                  <a:pt x="521507" y="186756"/>
                  <a:pt x="526325" y="184165"/>
                  <a:pt x="528554" y="179708"/>
                </a:cubicBezTo>
                <a:cubicBezTo>
                  <a:pt x="533537" y="169742"/>
                  <a:pt x="539126" y="147995"/>
                  <a:pt x="539126" y="147995"/>
                </a:cubicBezTo>
                <a:cubicBezTo>
                  <a:pt x="552022" y="152294"/>
                  <a:pt x="560593" y="153607"/>
                  <a:pt x="570839" y="163852"/>
                </a:cubicBezTo>
                <a:cubicBezTo>
                  <a:pt x="575331" y="168344"/>
                  <a:pt x="577886" y="174423"/>
                  <a:pt x="581410" y="179708"/>
                </a:cubicBezTo>
                <a:cubicBezTo>
                  <a:pt x="604085" y="247736"/>
                  <a:pt x="582327" y="178090"/>
                  <a:pt x="597267" y="237849"/>
                </a:cubicBezTo>
                <a:cubicBezTo>
                  <a:pt x="598618" y="243254"/>
                  <a:pt x="598612" y="249766"/>
                  <a:pt x="602552" y="253706"/>
                </a:cubicBezTo>
                <a:cubicBezTo>
                  <a:pt x="606492" y="257646"/>
                  <a:pt x="613123" y="257230"/>
                  <a:pt x="618409" y="258992"/>
                </a:cubicBezTo>
                <a:cubicBezTo>
                  <a:pt x="655408" y="257230"/>
                  <a:pt x="692912" y="260053"/>
                  <a:pt x="729405" y="253706"/>
                </a:cubicBezTo>
                <a:cubicBezTo>
                  <a:pt x="735664" y="252618"/>
                  <a:pt x="736008" y="242809"/>
                  <a:pt x="739976" y="237849"/>
                </a:cubicBezTo>
                <a:cubicBezTo>
                  <a:pt x="750529" y="224658"/>
                  <a:pt x="750246" y="227379"/>
                  <a:pt x="766404" y="221993"/>
                </a:cubicBezTo>
                <a:cubicBezTo>
                  <a:pt x="771690" y="218469"/>
                  <a:pt x="776456" y="214002"/>
                  <a:pt x="782261" y="211422"/>
                </a:cubicBezTo>
                <a:cubicBezTo>
                  <a:pt x="811732" y="198324"/>
                  <a:pt x="822954" y="199728"/>
                  <a:pt x="856259" y="195565"/>
                </a:cubicBezTo>
                <a:cubicBezTo>
                  <a:pt x="885331" y="176183"/>
                  <a:pt x="860661" y="195567"/>
                  <a:pt x="882686" y="169137"/>
                </a:cubicBezTo>
                <a:cubicBezTo>
                  <a:pt x="897301" y="151599"/>
                  <a:pt x="899270" y="157113"/>
                  <a:pt x="909114" y="137424"/>
                </a:cubicBezTo>
                <a:cubicBezTo>
                  <a:pt x="911606" y="132441"/>
                  <a:pt x="913049" y="126972"/>
                  <a:pt x="914400" y="121567"/>
                </a:cubicBezTo>
                <a:cubicBezTo>
                  <a:pt x="916579" y="112852"/>
                  <a:pt x="913333" y="101492"/>
                  <a:pt x="919685" y="95140"/>
                </a:cubicBezTo>
                <a:cubicBezTo>
                  <a:pt x="926038" y="88787"/>
                  <a:pt x="937304" y="91616"/>
                  <a:pt x="946113" y="89854"/>
                </a:cubicBezTo>
                <a:cubicBezTo>
                  <a:pt x="955022" y="45306"/>
                  <a:pt x="945557" y="80577"/>
                  <a:pt x="961969" y="42284"/>
                </a:cubicBezTo>
                <a:cubicBezTo>
                  <a:pt x="964164" y="37163"/>
                  <a:pt x="962082" y="28496"/>
                  <a:pt x="967255" y="26427"/>
                </a:cubicBezTo>
                <a:cubicBezTo>
                  <a:pt x="982068" y="20502"/>
                  <a:pt x="998968" y="22904"/>
                  <a:pt x="1014825" y="21142"/>
                </a:cubicBezTo>
                <a:lnTo>
                  <a:pt x="1062395" y="5285"/>
                </a:lnTo>
                <a:lnTo>
                  <a:pt x="1078252" y="0"/>
                </a:lnTo>
                <a:cubicBezTo>
                  <a:pt x="1087061" y="1762"/>
                  <a:pt x="1097204" y="302"/>
                  <a:pt x="1104679" y="5285"/>
                </a:cubicBezTo>
                <a:cubicBezTo>
                  <a:pt x="1109315" y="8376"/>
                  <a:pt x="1106484" y="16791"/>
                  <a:pt x="1109965" y="21142"/>
                </a:cubicBezTo>
                <a:cubicBezTo>
                  <a:pt x="1113933" y="26102"/>
                  <a:pt x="1119852" y="29542"/>
                  <a:pt x="1125822" y="31713"/>
                </a:cubicBezTo>
                <a:cubicBezTo>
                  <a:pt x="1139476" y="36678"/>
                  <a:pt x="1168106" y="42284"/>
                  <a:pt x="1168106" y="42284"/>
                </a:cubicBezTo>
                <a:cubicBezTo>
                  <a:pt x="1186001" y="40047"/>
                  <a:pt x="1224722" y="38015"/>
                  <a:pt x="1242104" y="26427"/>
                </a:cubicBezTo>
                <a:lnTo>
                  <a:pt x="1257960" y="15856"/>
                </a:lnTo>
                <a:lnTo>
                  <a:pt x="1279102" y="79283"/>
                </a:lnTo>
                <a:cubicBezTo>
                  <a:pt x="1280864" y="84569"/>
                  <a:pt x="1279752" y="92049"/>
                  <a:pt x="1284388" y="95140"/>
                </a:cubicBezTo>
                <a:lnTo>
                  <a:pt x="1300245" y="105711"/>
                </a:lnTo>
                <a:cubicBezTo>
                  <a:pt x="1303769" y="110996"/>
                  <a:pt x="1306324" y="117075"/>
                  <a:pt x="1310816" y="121567"/>
                </a:cubicBezTo>
                <a:cubicBezTo>
                  <a:pt x="1315308" y="126059"/>
                  <a:pt x="1322704" y="127178"/>
                  <a:pt x="1326672" y="132138"/>
                </a:cubicBezTo>
                <a:cubicBezTo>
                  <a:pt x="1330153" y="136489"/>
                  <a:pt x="1329466" y="143012"/>
                  <a:pt x="1331958" y="147995"/>
                </a:cubicBezTo>
                <a:cubicBezTo>
                  <a:pt x="1334799" y="153677"/>
                  <a:pt x="1339688" y="158170"/>
                  <a:pt x="1342529" y="163852"/>
                </a:cubicBezTo>
                <a:cubicBezTo>
                  <a:pt x="1345021" y="168835"/>
                  <a:pt x="1343875" y="175768"/>
                  <a:pt x="1347815" y="179708"/>
                </a:cubicBezTo>
                <a:cubicBezTo>
                  <a:pt x="1351755" y="183648"/>
                  <a:pt x="1358386" y="183232"/>
                  <a:pt x="1363671" y="184994"/>
                </a:cubicBezTo>
                <a:cubicBezTo>
                  <a:pt x="1367195" y="190280"/>
                  <a:pt x="1373198" y="194585"/>
                  <a:pt x="1374242" y="200851"/>
                </a:cubicBezTo>
                <a:cubicBezTo>
                  <a:pt x="1376795" y="216169"/>
                  <a:pt x="1362365" y="221102"/>
                  <a:pt x="1353100" y="227278"/>
                </a:cubicBezTo>
                <a:cubicBezTo>
                  <a:pt x="1319742" y="277317"/>
                  <a:pt x="1370142" y="209418"/>
                  <a:pt x="1321387" y="248421"/>
                </a:cubicBezTo>
                <a:cubicBezTo>
                  <a:pt x="1317037" y="251901"/>
                  <a:pt x="1318593" y="259294"/>
                  <a:pt x="1316101" y="264277"/>
                </a:cubicBezTo>
                <a:cubicBezTo>
                  <a:pt x="1313260" y="269959"/>
                  <a:pt x="1309054" y="274848"/>
                  <a:pt x="1305530" y="280134"/>
                </a:cubicBezTo>
                <a:cubicBezTo>
                  <a:pt x="1307292" y="290705"/>
                  <a:pt x="1308491" y="301385"/>
                  <a:pt x="1310816" y="311847"/>
                </a:cubicBezTo>
                <a:cubicBezTo>
                  <a:pt x="1312025" y="317286"/>
                  <a:pt x="1316265" y="322135"/>
                  <a:pt x="1316101" y="327704"/>
                </a:cubicBezTo>
                <a:cubicBezTo>
                  <a:pt x="1314492" y="382411"/>
                  <a:pt x="1313729" y="437443"/>
                  <a:pt x="1305530" y="491556"/>
                </a:cubicBezTo>
                <a:cubicBezTo>
                  <a:pt x="1304578" y="497837"/>
                  <a:pt x="1294959" y="498603"/>
                  <a:pt x="1289674" y="502127"/>
                </a:cubicBezTo>
                <a:cubicBezTo>
                  <a:pt x="1286150" y="507413"/>
                  <a:pt x="1277561" y="511821"/>
                  <a:pt x="1279102" y="517984"/>
                </a:cubicBezTo>
                <a:cubicBezTo>
                  <a:pt x="1280453" y="523389"/>
                  <a:pt x="1289602" y="521738"/>
                  <a:pt x="1294959" y="523269"/>
                </a:cubicBezTo>
                <a:cubicBezTo>
                  <a:pt x="1301944" y="525265"/>
                  <a:pt x="1309143" y="526468"/>
                  <a:pt x="1316101" y="528555"/>
                </a:cubicBezTo>
                <a:cubicBezTo>
                  <a:pt x="1326774" y="531757"/>
                  <a:pt x="1337244" y="535602"/>
                  <a:pt x="1347815" y="539126"/>
                </a:cubicBezTo>
                <a:lnTo>
                  <a:pt x="1363671" y="544411"/>
                </a:lnTo>
                <a:cubicBezTo>
                  <a:pt x="1376738" y="583611"/>
                  <a:pt x="1372155" y="563191"/>
                  <a:pt x="1363671" y="639551"/>
                </a:cubicBezTo>
                <a:cubicBezTo>
                  <a:pt x="1363056" y="645088"/>
                  <a:pt x="1361477" y="650772"/>
                  <a:pt x="1358386" y="655408"/>
                </a:cubicBezTo>
                <a:cubicBezTo>
                  <a:pt x="1354240" y="661627"/>
                  <a:pt x="1347815" y="665979"/>
                  <a:pt x="1342529" y="671264"/>
                </a:cubicBezTo>
                <a:cubicBezTo>
                  <a:pt x="1335882" y="691204"/>
                  <a:pt x="1334276" y="700658"/>
                  <a:pt x="1316101" y="718834"/>
                </a:cubicBezTo>
                <a:cubicBezTo>
                  <a:pt x="1312577" y="722358"/>
                  <a:pt x="1309987" y="727177"/>
                  <a:pt x="1305530" y="729406"/>
                </a:cubicBezTo>
                <a:cubicBezTo>
                  <a:pt x="1295564" y="734389"/>
                  <a:pt x="1273817" y="739977"/>
                  <a:pt x="1273817" y="739977"/>
                </a:cubicBezTo>
                <a:cubicBezTo>
                  <a:pt x="1266770" y="738215"/>
                  <a:pt x="1258347" y="739229"/>
                  <a:pt x="1252675" y="734691"/>
                </a:cubicBezTo>
                <a:cubicBezTo>
                  <a:pt x="1248324" y="731210"/>
                  <a:pt x="1251329" y="714894"/>
                  <a:pt x="1247389" y="718834"/>
                </a:cubicBezTo>
                <a:cubicBezTo>
                  <a:pt x="1239510" y="726713"/>
                  <a:pt x="1242999" y="741276"/>
                  <a:pt x="1236818" y="750548"/>
                </a:cubicBezTo>
                <a:lnTo>
                  <a:pt x="1226247" y="766404"/>
                </a:lnTo>
                <a:cubicBezTo>
                  <a:pt x="1231533" y="769928"/>
                  <a:pt x="1238737" y="771588"/>
                  <a:pt x="1242104" y="776975"/>
                </a:cubicBezTo>
                <a:cubicBezTo>
                  <a:pt x="1248010" y="786424"/>
                  <a:pt x="1249151" y="798118"/>
                  <a:pt x="1252675" y="808689"/>
                </a:cubicBezTo>
                <a:cubicBezTo>
                  <a:pt x="1258517" y="826216"/>
                  <a:pt x="1257960" y="818974"/>
                  <a:pt x="1257960" y="829831"/>
                </a:cubicBez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6" name="Freeform 25"/>
          <p:cNvSpPr/>
          <p:nvPr/>
        </p:nvSpPr>
        <p:spPr>
          <a:xfrm>
            <a:off x="6524130" y="3319325"/>
            <a:ext cx="977827" cy="1802502"/>
          </a:xfrm>
          <a:custGeom>
            <a:avLst/>
            <a:gdLst>
              <a:gd name="connsiteX0" fmla="*/ 581411 w 977827"/>
              <a:gd name="connsiteY0" fmla="*/ 0 h 1802502"/>
              <a:gd name="connsiteX1" fmla="*/ 586696 w 977827"/>
              <a:gd name="connsiteY1" fmla="*/ 26428 h 1802502"/>
              <a:gd name="connsiteX2" fmla="*/ 597268 w 977827"/>
              <a:gd name="connsiteY2" fmla="*/ 36999 h 1802502"/>
              <a:gd name="connsiteX3" fmla="*/ 602553 w 977827"/>
              <a:gd name="connsiteY3" fmla="*/ 52855 h 1802502"/>
              <a:gd name="connsiteX4" fmla="*/ 607839 w 977827"/>
              <a:gd name="connsiteY4" fmla="*/ 100425 h 1802502"/>
              <a:gd name="connsiteX5" fmla="*/ 618410 w 977827"/>
              <a:gd name="connsiteY5" fmla="*/ 116282 h 1802502"/>
              <a:gd name="connsiteX6" fmla="*/ 602553 w 977827"/>
              <a:gd name="connsiteY6" fmla="*/ 158566 h 1802502"/>
              <a:gd name="connsiteX7" fmla="*/ 586696 w 977827"/>
              <a:gd name="connsiteY7" fmla="*/ 163852 h 1802502"/>
              <a:gd name="connsiteX8" fmla="*/ 576125 w 977827"/>
              <a:gd name="connsiteY8" fmla="*/ 179709 h 1802502"/>
              <a:gd name="connsiteX9" fmla="*/ 591982 w 977827"/>
              <a:gd name="connsiteY9" fmla="*/ 190280 h 1802502"/>
              <a:gd name="connsiteX10" fmla="*/ 602553 w 977827"/>
              <a:gd name="connsiteY10" fmla="*/ 206136 h 1802502"/>
              <a:gd name="connsiteX11" fmla="*/ 586696 w 977827"/>
              <a:gd name="connsiteY11" fmla="*/ 243135 h 1802502"/>
              <a:gd name="connsiteX12" fmla="*/ 570840 w 977827"/>
              <a:gd name="connsiteY12" fmla="*/ 248421 h 1802502"/>
              <a:gd name="connsiteX13" fmla="*/ 539126 w 977827"/>
              <a:gd name="connsiteY13" fmla="*/ 269563 h 1802502"/>
              <a:gd name="connsiteX14" fmla="*/ 507413 w 977827"/>
              <a:gd name="connsiteY14" fmla="*/ 290705 h 1802502"/>
              <a:gd name="connsiteX15" fmla="*/ 454558 w 977827"/>
              <a:gd name="connsiteY15" fmla="*/ 306562 h 1802502"/>
              <a:gd name="connsiteX16" fmla="*/ 412273 w 977827"/>
              <a:gd name="connsiteY16" fmla="*/ 322418 h 1802502"/>
              <a:gd name="connsiteX17" fmla="*/ 354132 w 977827"/>
              <a:gd name="connsiteY17" fmla="*/ 317133 h 1802502"/>
              <a:gd name="connsiteX18" fmla="*/ 332990 w 977827"/>
              <a:gd name="connsiteY18" fmla="*/ 306562 h 1802502"/>
              <a:gd name="connsiteX19" fmla="*/ 317133 w 977827"/>
              <a:gd name="connsiteY19" fmla="*/ 301276 h 1802502"/>
              <a:gd name="connsiteX20" fmla="*/ 285420 w 977827"/>
              <a:gd name="connsiteY20" fmla="*/ 280134 h 1802502"/>
              <a:gd name="connsiteX21" fmla="*/ 269563 w 977827"/>
              <a:gd name="connsiteY21" fmla="*/ 269563 h 1802502"/>
              <a:gd name="connsiteX22" fmla="*/ 248421 w 977827"/>
              <a:gd name="connsiteY22" fmla="*/ 258992 h 1802502"/>
              <a:gd name="connsiteX23" fmla="*/ 232565 w 977827"/>
              <a:gd name="connsiteY23" fmla="*/ 253706 h 1802502"/>
              <a:gd name="connsiteX24" fmla="*/ 200851 w 977827"/>
              <a:gd name="connsiteY24" fmla="*/ 237850 h 1802502"/>
              <a:gd name="connsiteX25" fmla="*/ 158567 w 977827"/>
              <a:gd name="connsiteY25" fmla="*/ 243135 h 1802502"/>
              <a:gd name="connsiteX26" fmla="*/ 126854 w 977827"/>
              <a:gd name="connsiteY26" fmla="*/ 253706 h 1802502"/>
              <a:gd name="connsiteX27" fmla="*/ 110997 w 977827"/>
              <a:gd name="connsiteY27" fmla="*/ 269563 h 1802502"/>
              <a:gd name="connsiteX28" fmla="*/ 105711 w 977827"/>
              <a:gd name="connsiteY28" fmla="*/ 285420 h 1802502"/>
              <a:gd name="connsiteX29" fmla="*/ 95140 w 977827"/>
              <a:gd name="connsiteY29" fmla="*/ 332989 h 1802502"/>
              <a:gd name="connsiteX30" fmla="*/ 84569 w 977827"/>
              <a:gd name="connsiteY30" fmla="*/ 343561 h 1802502"/>
              <a:gd name="connsiteX31" fmla="*/ 63427 w 977827"/>
              <a:gd name="connsiteY31" fmla="*/ 359417 h 1802502"/>
              <a:gd name="connsiteX32" fmla="*/ 58142 w 977827"/>
              <a:gd name="connsiteY32" fmla="*/ 512698 h 1802502"/>
              <a:gd name="connsiteX33" fmla="*/ 79284 w 977827"/>
              <a:gd name="connsiteY33" fmla="*/ 544411 h 1802502"/>
              <a:gd name="connsiteX34" fmla="*/ 73998 w 977827"/>
              <a:gd name="connsiteY34" fmla="*/ 565554 h 1802502"/>
              <a:gd name="connsiteX35" fmla="*/ 47570 w 977827"/>
              <a:gd name="connsiteY35" fmla="*/ 570839 h 1802502"/>
              <a:gd name="connsiteX36" fmla="*/ 36999 w 977827"/>
              <a:gd name="connsiteY36" fmla="*/ 586696 h 1802502"/>
              <a:gd name="connsiteX37" fmla="*/ 47570 w 977827"/>
              <a:gd name="connsiteY37" fmla="*/ 607838 h 1802502"/>
              <a:gd name="connsiteX38" fmla="*/ 52856 w 977827"/>
              <a:gd name="connsiteY38" fmla="*/ 623695 h 1802502"/>
              <a:gd name="connsiteX39" fmla="*/ 42285 w 977827"/>
              <a:gd name="connsiteY39" fmla="*/ 639551 h 1802502"/>
              <a:gd name="connsiteX40" fmla="*/ 10572 w 977827"/>
              <a:gd name="connsiteY40" fmla="*/ 660693 h 1802502"/>
              <a:gd name="connsiteX41" fmla="*/ 0 w 977827"/>
              <a:gd name="connsiteY41" fmla="*/ 692407 h 1802502"/>
              <a:gd name="connsiteX42" fmla="*/ 10572 w 977827"/>
              <a:gd name="connsiteY42" fmla="*/ 724120 h 1802502"/>
              <a:gd name="connsiteX43" fmla="*/ 15857 w 977827"/>
              <a:gd name="connsiteY43" fmla="*/ 745262 h 1802502"/>
              <a:gd name="connsiteX44" fmla="*/ 36999 w 977827"/>
              <a:gd name="connsiteY44" fmla="*/ 776976 h 1802502"/>
              <a:gd name="connsiteX45" fmla="*/ 42285 w 977827"/>
              <a:gd name="connsiteY45" fmla="*/ 803403 h 1802502"/>
              <a:gd name="connsiteX46" fmla="*/ 73998 w 977827"/>
              <a:gd name="connsiteY46" fmla="*/ 792832 h 1802502"/>
              <a:gd name="connsiteX47" fmla="*/ 153281 w 977827"/>
              <a:gd name="connsiteY47" fmla="*/ 808689 h 1802502"/>
              <a:gd name="connsiteX48" fmla="*/ 184995 w 977827"/>
              <a:gd name="connsiteY48" fmla="*/ 819260 h 1802502"/>
              <a:gd name="connsiteX49" fmla="*/ 200851 w 977827"/>
              <a:gd name="connsiteY49" fmla="*/ 829831 h 1802502"/>
              <a:gd name="connsiteX50" fmla="*/ 232565 w 977827"/>
              <a:gd name="connsiteY50" fmla="*/ 840402 h 1802502"/>
              <a:gd name="connsiteX51" fmla="*/ 354132 w 977827"/>
              <a:gd name="connsiteY51" fmla="*/ 856259 h 1802502"/>
              <a:gd name="connsiteX52" fmla="*/ 369989 w 977827"/>
              <a:gd name="connsiteY52" fmla="*/ 845688 h 1802502"/>
              <a:gd name="connsiteX53" fmla="*/ 391131 w 977827"/>
              <a:gd name="connsiteY53" fmla="*/ 819260 h 1802502"/>
              <a:gd name="connsiteX54" fmla="*/ 422844 w 977827"/>
              <a:gd name="connsiteY54" fmla="*/ 808689 h 1802502"/>
              <a:gd name="connsiteX55" fmla="*/ 433416 w 977827"/>
              <a:gd name="connsiteY55" fmla="*/ 798118 h 1802502"/>
              <a:gd name="connsiteX56" fmla="*/ 465129 w 977827"/>
              <a:gd name="connsiteY56" fmla="*/ 787547 h 1802502"/>
              <a:gd name="connsiteX57" fmla="*/ 480985 w 977827"/>
              <a:gd name="connsiteY57" fmla="*/ 776976 h 1802502"/>
              <a:gd name="connsiteX58" fmla="*/ 491557 w 977827"/>
              <a:gd name="connsiteY58" fmla="*/ 766404 h 1802502"/>
              <a:gd name="connsiteX59" fmla="*/ 533841 w 977827"/>
              <a:gd name="connsiteY59" fmla="*/ 776976 h 1802502"/>
              <a:gd name="connsiteX60" fmla="*/ 554983 w 977827"/>
              <a:gd name="connsiteY60" fmla="*/ 808689 h 1802502"/>
              <a:gd name="connsiteX61" fmla="*/ 565554 w 977827"/>
              <a:gd name="connsiteY61" fmla="*/ 824546 h 1802502"/>
              <a:gd name="connsiteX62" fmla="*/ 576125 w 977827"/>
              <a:gd name="connsiteY62" fmla="*/ 861544 h 1802502"/>
              <a:gd name="connsiteX63" fmla="*/ 607839 w 977827"/>
              <a:gd name="connsiteY63" fmla="*/ 877401 h 1802502"/>
              <a:gd name="connsiteX64" fmla="*/ 692407 w 977827"/>
              <a:gd name="connsiteY64" fmla="*/ 866830 h 1802502"/>
              <a:gd name="connsiteX65" fmla="*/ 724121 w 977827"/>
              <a:gd name="connsiteY65" fmla="*/ 856259 h 1802502"/>
              <a:gd name="connsiteX66" fmla="*/ 739977 w 977827"/>
              <a:gd name="connsiteY66" fmla="*/ 845688 h 1802502"/>
              <a:gd name="connsiteX67" fmla="*/ 776976 w 977827"/>
              <a:gd name="connsiteY67" fmla="*/ 835117 h 1802502"/>
              <a:gd name="connsiteX68" fmla="*/ 808689 w 977827"/>
              <a:gd name="connsiteY68" fmla="*/ 824546 h 1802502"/>
              <a:gd name="connsiteX69" fmla="*/ 819261 w 977827"/>
              <a:gd name="connsiteY69" fmla="*/ 813974 h 1802502"/>
              <a:gd name="connsiteX70" fmla="*/ 872116 w 977827"/>
              <a:gd name="connsiteY70" fmla="*/ 813974 h 1802502"/>
              <a:gd name="connsiteX71" fmla="*/ 882687 w 977827"/>
              <a:gd name="connsiteY71" fmla="*/ 866830 h 1802502"/>
              <a:gd name="connsiteX72" fmla="*/ 877402 w 977827"/>
              <a:gd name="connsiteY72" fmla="*/ 882687 h 1802502"/>
              <a:gd name="connsiteX73" fmla="*/ 882687 w 977827"/>
              <a:gd name="connsiteY73" fmla="*/ 924971 h 1802502"/>
              <a:gd name="connsiteX74" fmla="*/ 887973 w 977827"/>
              <a:gd name="connsiteY74" fmla="*/ 940828 h 1802502"/>
              <a:gd name="connsiteX75" fmla="*/ 935543 w 977827"/>
              <a:gd name="connsiteY75" fmla="*/ 967255 h 1802502"/>
              <a:gd name="connsiteX76" fmla="*/ 961970 w 977827"/>
              <a:gd name="connsiteY76" fmla="*/ 988398 h 1802502"/>
              <a:gd name="connsiteX77" fmla="*/ 972542 w 977827"/>
              <a:gd name="connsiteY77" fmla="*/ 1020111 h 1802502"/>
              <a:gd name="connsiteX78" fmla="*/ 967256 w 977827"/>
              <a:gd name="connsiteY78" fmla="*/ 1072966 h 1802502"/>
              <a:gd name="connsiteX79" fmla="*/ 961970 w 977827"/>
              <a:gd name="connsiteY79" fmla="*/ 1088823 h 1802502"/>
              <a:gd name="connsiteX80" fmla="*/ 946114 w 977827"/>
              <a:gd name="connsiteY80" fmla="*/ 1104680 h 1802502"/>
              <a:gd name="connsiteX81" fmla="*/ 940828 w 977827"/>
              <a:gd name="connsiteY81" fmla="*/ 1120536 h 1802502"/>
              <a:gd name="connsiteX82" fmla="*/ 961970 w 977827"/>
              <a:gd name="connsiteY82" fmla="*/ 1168106 h 1802502"/>
              <a:gd name="connsiteX83" fmla="*/ 972542 w 977827"/>
              <a:gd name="connsiteY83" fmla="*/ 1178677 h 1802502"/>
              <a:gd name="connsiteX84" fmla="*/ 977827 w 977827"/>
              <a:gd name="connsiteY84" fmla="*/ 1194534 h 1802502"/>
              <a:gd name="connsiteX85" fmla="*/ 961970 w 977827"/>
              <a:gd name="connsiteY85" fmla="*/ 1247389 h 1802502"/>
              <a:gd name="connsiteX86" fmla="*/ 956685 w 977827"/>
              <a:gd name="connsiteY86" fmla="*/ 1273817 h 1802502"/>
              <a:gd name="connsiteX87" fmla="*/ 935543 w 977827"/>
              <a:gd name="connsiteY87" fmla="*/ 1316102 h 1802502"/>
              <a:gd name="connsiteX88" fmla="*/ 914400 w 977827"/>
              <a:gd name="connsiteY88" fmla="*/ 1321387 h 1802502"/>
              <a:gd name="connsiteX89" fmla="*/ 893258 w 977827"/>
              <a:gd name="connsiteY89" fmla="*/ 1316102 h 1802502"/>
              <a:gd name="connsiteX90" fmla="*/ 861545 w 977827"/>
              <a:gd name="connsiteY90" fmla="*/ 1326673 h 1802502"/>
              <a:gd name="connsiteX91" fmla="*/ 845688 w 977827"/>
              <a:gd name="connsiteY91" fmla="*/ 1395385 h 1802502"/>
              <a:gd name="connsiteX92" fmla="*/ 835117 w 977827"/>
              <a:gd name="connsiteY92" fmla="*/ 1432384 h 1802502"/>
              <a:gd name="connsiteX93" fmla="*/ 829832 w 977827"/>
              <a:gd name="connsiteY93" fmla="*/ 1453526 h 1802502"/>
              <a:gd name="connsiteX94" fmla="*/ 787547 w 977827"/>
              <a:gd name="connsiteY94" fmla="*/ 1469383 h 1802502"/>
              <a:gd name="connsiteX95" fmla="*/ 798118 w 977827"/>
              <a:gd name="connsiteY95" fmla="*/ 1501096 h 1802502"/>
              <a:gd name="connsiteX96" fmla="*/ 808689 w 977827"/>
              <a:gd name="connsiteY96" fmla="*/ 1543380 h 1802502"/>
              <a:gd name="connsiteX97" fmla="*/ 798118 w 977827"/>
              <a:gd name="connsiteY97" fmla="*/ 1612092 h 1802502"/>
              <a:gd name="connsiteX98" fmla="*/ 787547 w 977827"/>
              <a:gd name="connsiteY98" fmla="*/ 1643806 h 1802502"/>
              <a:gd name="connsiteX99" fmla="*/ 750548 w 977827"/>
              <a:gd name="connsiteY99" fmla="*/ 1802372 h 180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77827" h="1802502">
                <a:moveTo>
                  <a:pt x="581411" y="0"/>
                </a:moveTo>
                <a:cubicBezTo>
                  <a:pt x="583173" y="8809"/>
                  <a:pt x="583157" y="18171"/>
                  <a:pt x="586696" y="26428"/>
                </a:cubicBezTo>
                <a:cubicBezTo>
                  <a:pt x="588659" y="31009"/>
                  <a:pt x="594704" y="32726"/>
                  <a:pt x="597268" y="36999"/>
                </a:cubicBezTo>
                <a:cubicBezTo>
                  <a:pt x="600134" y="41776"/>
                  <a:pt x="600791" y="47570"/>
                  <a:pt x="602553" y="52855"/>
                </a:cubicBezTo>
                <a:cubicBezTo>
                  <a:pt x="604315" y="68712"/>
                  <a:pt x="603969" y="84947"/>
                  <a:pt x="607839" y="100425"/>
                </a:cubicBezTo>
                <a:cubicBezTo>
                  <a:pt x="609380" y="106588"/>
                  <a:pt x="617622" y="109979"/>
                  <a:pt x="618410" y="116282"/>
                </a:cubicBezTo>
                <a:cubicBezTo>
                  <a:pt x="619777" y="127222"/>
                  <a:pt x="612522" y="150591"/>
                  <a:pt x="602553" y="158566"/>
                </a:cubicBezTo>
                <a:cubicBezTo>
                  <a:pt x="598202" y="162047"/>
                  <a:pt x="591982" y="162090"/>
                  <a:pt x="586696" y="163852"/>
                </a:cubicBezTo>
                <a:cubicBezTo>
                  <a:pt x="583172" y="169138"/>
                  <a:pt x="574879" y="173480"/>
                  <a:pt x="576125" y="179709"/>
                </a:cubicBezTo>
                <a:cubicBezTo>
                  <a:pt x="577371" y="185938"/>
                  <a:pt x="587490" y="185788"/>
                  <a:pt x="591982" y="190280"/>
                </a:cubicBezTo>
                <a:cubicBezTo>
                  <a:pt x="596474" y="194772"/>
                  <a:pt x="599029" y="200851"/>
                  <a:pt x="602553" y="206136"/>
                </a:cubicBezTo>
                <a:cubicBezTo>
                  <a:pt x="599063" y="223586"/>
                  <a:pt x="602083" y="233903"/>
                  <a:pt x="586696" y="243135"/>
                </a:cubicBezTo>
                <a:cubicBezTo>
                  <a:pt x="581919" y="246001"/>
                  <a:pt x="576125" y="246659"/>
                  <a:pt x="570840" y="248421"/>
                </a:cubicBezTo>
                <a:cubicBezTo>
                  <a:pt x="535648" y="283610"/>
                  <a:pt x="573549" y="250439"/>
                  <a:pt x="539126" y="269563"/>
                </a:cubicBezTo>
                <a:cubicBezTo>
                  <a:pt x="528020" y="275733"/>
                  <a:pt x="519738" y="287623"/>
                  <a:pt x="507413" y="290705"/>
                </a:cubicBezTo>
                <a:cubicBezTo>
                  <a:pt x="492241" y="294498"/>
                  <a:pt x="467424" y="300129"/>
                  <a:pt x="454558" y="306562"/>
                </a:cubicBezTo>
                <a:cubicBezTo>
                  <a:pt x="426918" y="320382"/>
                  <a:pt x="441060" y="315222"/>
                  <a:pt x="412273" y="322418"/>
                </a:cubicBezTo>
                <a:cubicBezTo>
                  <a:pt x="392893" y="320656"/>
                  <a:pt x="373214" y="320949"/>
                  <a:pt x="354132" y="317133"/>
                </a:cubicBezTo>
                <a:cubicBezTo>
                  <a:pt x="346406" y="315588"/>
                  <a:pt x="340232" y="309666"/>
                  <a:pt x="332990" y="306562"/>
                </a:cubicBezTo>
                <a:cubicBezTo>
                  <a:pt x="327869" y="304367"/>
                  <a:pt x="322003" y="303982"/>
                  <a:pt x="317133" y="301276"/>
                </a:cubicBezTo>
                <a:cubicBezTo>
                  <a:pt x="306027" y="295106"/>
                  <a:pt x="295991" y="287181"/>
                  <a:pt x="285420" y="280134"/>
                </a:cubicBezTo>
                <a:cubicBezTo>
                  <a:pt x="280134" y="276610"/>
                  <a:pt x="275245" y="272404"/>
                  <a:pt x="269563" y="269563"/>
                </a:cubicBezTo>
                <a:cubicBezTo>
                  <a:pt x="262516" y="266039"/>
                  <a:pt x="255663" y="262096"/>
                  <a:pt x="248421" y="258992"/>
                </a:cubicBezTo>
                <a:cubicBezTo>
                  <a:pt x="243300" y="256797"/>
                  <a:pt x="237548" y="256198"/>
                  <a:pt x="232565" y="253706"/>
                </a:cubicBezTo>
                <a:cubicBezTo>
                  <a:pt x="191591" y="233218"/>
                  <a:pt x="240698" y="251131"/>
                  <a:pt x="200851" y="237850"/>
                </a:cubicBezTo>
                <a:cubicBezTo>
                  <a:pt x="186756" y="239612"/>
                  <a:pt x="172456" y="240159"/>
                  <a:pt x="158567" y="243135"/>
                </a:cubicBezTo>
                <a:cubicBezTo>
                  <a:pt x="147672" y="245470"/>
                  <a:pt x="126854" y="253706"/>
                  <a:pt x="126854" y="253706"/>
                </a:cubicBezTo>
                <a:cubicBezTo>
                  <a:pt x="121568" y="258992"/>
                  <a:pt x="115143" y="263343"/>
                  <a:pt x="110997" y="269563"/>
                </a:cubicBezTo>
                <a:cubicBezTo>
                  <a:pt x="107906" y="274199"/>
                  <a:pt x="107062" y="280015"/>
                  <a:pt x="105711" y="285420"/>
                </a:cubicBezTo>
                <a:cubicBezTo>
                  <a:pt x="101771" y="301178"/>
                  <a:pt x="100691" y="317724"/>
                  <a:pt x="95140" y="332989"/>
                </a:cubicBezTo>
                <a:cubicBezTo>
                  <a:pt x="93437" y="337672"/>
                  <a:pt x="88397" y="340371"/>
                  <a:pt x="84569" y="343561"/>
                </a:cubicBezTo>
                <a:cubicBezTo>
                  <a:pt x="77802" y="349200"/>
                  <a:pt x="70474" y="354132"/>
                  <a:pt x="63427" y="359417"/>
                </a:cubicBezTo>
                <a:cubicBezTo>
                  <a:pt x="43127" y="420316"/>
                  <a:pt x="41095" y="413828"/>
                  <a:pt x="58142" y="512698"/>
                </a:cubicBezTo>
                <a:cubicBezTo>
                  <a:pt x="60301" y="525218"/>
                  <a:pt x="79284" y="544411"/>
                  <a:pt x="79284" y="544411"/>
                </a:cubicBezTo>
                <a:cubicBezTo>
                  <a:pt x="77522" y="551459"/>
                  <a:pt x="79579" y="560903"/>
                  <a:pt x="73998" y="565554"/>
                </a:cubicBezTo>
                <a:cubicBezTo>
                  <a:pt x="67096" y="571305"/>
                  <a:pt x="55370" y="566382"/>
                  <a:pt x="47570" y="570839"/>
                </a:cubicBezTo>
                <a:cubicBezTo>
                  <a:pt x="42054" y="573991"/>
                  <a:pt x="40523" y="581410"/>
                  <a:pt x="36999" y="586696"/>
                </a:cubicBezTo>
                <a:cubicBezTo>
                  <a:pt x="26429" y="618408"/>
                  <a:pt x="29952" y="590219"/>
                  <a:pt x="47570" y="607838"/>
                </a:cubicBezTo>
                <a:cubicBezTo>
                  <a:pt x="51510" y="611778"/>
                  <a:pt x="51094" y="618409"/>
                  <a:pt x="52856" y="623695"/>
                </a:cubicBezTo>
                <a:cubicBezTo>
                  <a:pt x="49332" y="628980"/>
                  <a:pt x="47570" y="636027"/>
                  <a:pt x="42285" y="639551"/>
                </a:cubicBezTo>
                <a:cubicBezTo>
                  <a:pt x="15704" y="657272"/>
                  <a:pt x="24540" y="629267"/>
                  <a:pt x="10572" y="660693"/>
                </a:cubicBezTo>
                <a:cubicBezTo>
                  <a:pt x="6046" y="670876"/>
                  <a:pt x="0" y="692407"/>
                  <a:pt x="0" y="692407"/>
                </a:cubicBezTo>
                <a:cubicBezTo>
                  <a:pt x="3524" y="702978"/>
                  <a:pt x="7870" y="713310"/>
                  <a:pt x="10572" y="724120"/>
                </a:cubicBezTo>
                <a:cubicBezTo>
                  <a:pt x="12334" y="731167"/>
                  <a:pt x="12608" y="738765"/>
                  <a:pt x="15857" y="745262"/>
                </a:cubicBezTo>
                <a:cubicBezTo>
                  <a:pt x="21539" y="756626"/>
                  <a:pt x="36999" y="776976"/>
                  <a:pt x="36999" y="776976"/>
                </a:cubicBezTo>
                <a:cubicBezTo>
                  <a:pt x="38761" y="785785"/>
                  <a:pt x="34028" y="799864"/>
                  <a:pt x="42285" y="803403"/>
                </a:cubicBezTo>
                <a:cubicBezTo>
                  <a:pt x="52527" y="807792"/>
                  <a:pt x="73998" y="792832"/>
                  <a:pt x="73998" y="792832"/>
                </a:cubicBezTo>
                <a:cubicBezTo>
                  <a:pt x="132647" y="799349"/>
                  <a:pt x="106430" y="793072"/>
                  <a:pt x="153281" y="808689"/>
                </a:cubicBezTo>
                <a:cubicBezTo>
                  <a:pt x="153286" y="808691"/>
                  <a:pt x="184991" y="819257"/>
                  <a:pt x="184995" y="819260"/>
                </a:cubicBezTo>
                <a:cubicBezTo>
                  <a:pt x="190280" y="822784"/>
                  <a:pt x="195046" y="827251"/>
                  <a:pt x="200851" y="829831"/>
                </a:cubicBezTo>
                <a:cubicBezTo>
                  <a:pt x="211034" y="834357"/>
                  <a:pt x="232565" y="840402"/>
                  <a:pt x="232565" y="840402"/>
                </a:cubicBezTo>
                <a:cubicBezTo>
                  <a:pt x="289242" y="878187"/>
                  <a:pt x="251595" y="862290"/>
                  <a:pt x="354132" y="856259"/>
                </a:cubicBezTo>
                <a:cubicBezTo>
                  <a:pt x="359418" y="852735"/>
                  <a:pt x="366021" y="850649"/>
                  <a:pt x="369989" y="845688"/>
                </a:cubicBezTo>
                <a:cubicBezTo>
                  <a:pt x="388172" y="822958"/>
                  <a:pt x="358222" y="833886"/>
                  <a:pt x="391131" y="819260"/>
                </a:cubicBezTo>
                <a:cubicBezTo>
                  <a:pt x="401313" y="814735"/>
                  <a:pt x="422844" y="808689"/>
                  <a:pt x="422844" y="808689"/>
                </a:cubicBezTo>
                <a:cubicBezTo>
                  <a:pt x="426368" y="805165"/>
                  <a:pt x="428959" y="800347"/>
                  <a:pt x="433416" y="798118"/>
                </a:cubicBezTo>
                <a:cubicBezTo>
                  <a:pt x="443382" y="793135"/>
                  <a:pt x="465129" y="787547"/>
                  <a:pt x="465129" y="787547"/>
                </a:cubicBezTo>
                <a:cubicBezTo>
                  <a:pt x="470414" y="784023"/>
                  <a:pt x="476025" y="780944"/>
                  <a:pt x="480985" y="776976"/>
                </a:cubicBezTo>
                <a:cubicBezTo>
                  <a:pt x="484877" y="773863"/>
                  <a:pt x="486623" y="767109"/>
                  <a:pt x="491557" y="766404"/>
                </a:cubicBezTo>
                <a:cubicBezTo>
                  <a:pt x="500486" y="765128"/>
                  <a:pt x="523703" y="773596"/>
                  <a:pt x="533841" y="776976"/>
                </a:cubicBezTo>
                <a:lnTo>
                  <a:pt x="554983" y="808689"/>
                </a:lnTo>
                <a:lnTo>
                  <a:pt x="565554" y="824546"/>
                </a:lnTo>
                <a:cubicBezTo>
                  <a:pt x="565899" y="825924"/>
                  <a:pt x="573369" y="858099"/>
                  <a:pt x="576125" y="861544"/>
                </a:cubicBezTo>
                <a:cubicBezTo>
                  <a:pt x="583576" y="870858"/>
                  <a:pt x="597394" y="873919"/>
                  <a:pt x="607839" y="877401"/>
                </a:cubicBezTo>
                <a:cubicBezTo>
                  <a:pt x="635486" y="874887"/>
                  <a:pt x="665104" y="874276"/>
                  <a:pt x="692407" y="866830"/>
                </a:cubicBezTo>
                <a:cubicBezTo>
                  <a:pt x="703158" y="863898"/>
                  <a:pt x="724121" y="856259"/>
                  <a:pt x="724121" y="856259"/>
                </a:cubicBezTo>
                <a:cubicBezTo>
                  <a:pt x="729406" y="852735"/>
                  <a:pt x="734295" y="848529"/>
                  <a:pt x="739977" y="845688"/>
                </a:cubicBezTo>
                <a:cubicBezTo>
                  <a:pt x="748863" y="841245"/>
                  <a:pt x="768503" y="837659"/>
                  <a:pt x="776976" y="835117"/>
                </a:cubicBezTo>
                <a:cubicBezTo>
                  <a:pt x="787649" y="831915"/>
                  <a:pt x="808689" y="824546"/>
                  <a:pt x="808689" y="824546"/>
                </a:cubicBezTo>
                <a:cubicBezTo>
                  <a:pt x="812213" y="821022"/>
                  <a:pt x="814988" y="816538"/>
                  <a:pt x="819261" y="813974"/>
                </a:cubicBezTo>
                <a:cubicBezTo>
                  <a:pt x="837000" y="803330"/>
                  <a:pt x="851820" y="811075"/>
                  <a:pt x="872116" y="813974"/>
                </a:cubicBezTo>
                <a:cubicBezTo>
                  <a:pt x="878626" y="833502"/>
                  <a:pt x="882687" y="842533"/>
                  <a:pt x="882687" y="866830"/>
                </a:cubicBezTo>
                <a:cubicBezTo>
                  <a:pt x="882687" y="872402"/>
                  <a:pt x="879164" y="877401"/>
                  <a:pt x="877402" y="882687"/>
                </a:cubicBezTo>
                <a:cubicBezTo>
                  <a:pt x="879164" y="896782"/>
                  <a:pt x="880146" y="910996"/>
                  <a:pt x="882687" y="924971"/>
                </a:cubicBezTo>
                <a:cubicBezTo>
                  <a:pt x="883684" y="930453"/>
                  <a:pt x="884033" y="936888"/>
                  <a:pt x="887973" y="940828"/>
                </a:cubicBezTo>
                <a:cubicBezTo>
                  <a:pt x="906149" y="959004"/>
                  <a:pt x="915603" y="960609"/>
                  <a:pt x="935543" y="967255"/>
                </a:cubicBezTo>
                <a:cubicBezTo>
                  <a:pt x="941147" y="970991"/>
                  <a:pt x="958203" y="980865"/>
                  <a:pt x="961970" y="988398"/>
                </a:cubicBezTo>
                <a:cubicBezTo>
                  <a:pt x="966953" y="998364"/>
                  <a:pt x="972542" y="1020111"/>
                  <a:pt x="972542" y="1020111"/>
                </a:cubicBezTo>
                <a:cubicBezTo>
                  <a:pt x="970780" y="1037729"/>
                  <a:pt x="969949" y="1055466"/>
                  <a:pt x="967256" y="1072966"/>
                </a:cubicBezTo>
                <a:cubicBezTo>
                  <a:pt x="966409" y="1078473"/>
                  <a:pt x="965061" y="1084187"/>
                  <a:pt x="961970" y="1088823"/>
                </a:cubicBezTo>
                <a:cubicBezTo>
                  <a:pt x="957824" y="1095042"/>
                  <a:pt x="951399" y="1099394"/>
                  <a:pt x="946114" y="1104680"/>
                </a:cubicBezTo>
                <a:cubicBezTo>
                  <a:pt x="944352" y="1109965"/>
                  <a:pt x="940213" y="1114999"/>
                  <a:pt x="940828" y="1120536"/>
                </a:cubicBezTo>
                <a:cubicBezTo>
                  <a:pt x="942721" y="1137570"/>
                  <a:pt x="951310" y="1154782"/>
                  <a:pt x="961970" y="1168106"/>
                </a:cubicBezTo>
                <a:cubicBezTo>
                  <a:pt x="965083" y="1171997"/>
                  <a:pt x="969018" y="1175153"/>
                  <a:pt x="972542" y="1178677"/>
                </a:cubicBezTo>
                <a:cubicBezTo>
                  <a:pt x="974304" y="1183963"/>
                  <a:pt x="977827" y="1188962"/>
                  <a:pt x="977827" y="1194534"/>
                </a:cubicBezTo>
                <a:cubicBezTo>
                  <a:pt x="977827" y="1228548"/>
                  <a:pt x="976300" y="1225896"/>
                  <a:pt x="961970" y="1247389"/>
                </a:cubicBezTo>
                <a:cubicBezTo>
                  <a:pt x="960208" y="1256198"/>
                  <a:pt x="959049" y="1265150"/>
                  <a:pt x="956685" y="1273817"/>
                </a:cubicBezTo>
                <a:cubicBezTo>
                  <a:pt x="953610" y="1285091"/>
                  <a:pt x="949935" y="1308906"/>
                  <a:pt x="935543" y="1316102"/>
                </a:cubicBezTo>
                <a:cubicBezTo>
                  <a:pt x="929045" y="1319351"/>
                  <a:pt x="921448" y="1319625"/>
                  <a:pt x="914400" y="1321387"/>
                </a:cubicBezTo>
                <a:cubicBezTo>
                  <a:pt x="907353" y="1319625"/>
                  <a:pt x="900486" y="1315379"/>
                  <a:pt x="893258" y="1316102"/>
                </a:cubicBezTo>
                <a:cubicBezTo>
                  <a:pt x="882170" y="1317211"/>
                  <a:pt x="861545" y="1326673"/>
                  <a:pt x="861545" y="1326673"/>
                </a:cubicBezTo>
                <a:cubicBezTo>
                  <a:pt x="839994" y="1358998"/>
                  <a:pt x="854833" y="1331368"/>
                  <a:pt x="845688" y="1395385"/>
                </a:cubicBezTo>
                <a:cubicBezTo>
                  <a:pt x="843326" y="1411917"/>
                  <a:pt x="839422" y="1417317"/>
                  <a:pt x="835117" y="1432384"/>
                </a:cubicBezTo>
                <a:cubicBezTo>
                  <a:pt x="833121" y="1439369"/>
                  <a:pt x="834482" y="1447946"/>
                  <a:pt x="829832" y="1453526"/>
                </a:cubicBezTo>
                <a:cubicBezTo>
                  <a:pt x="822559" y="1462253"/>
                  <a:pt x="797556" y="1466881"/>
                  <a:pt x="787547" y="1469383"/>
                </a:cubicBezTo>
                <a:cubicBezTo>
                  <a:pt x="791071" y="1479954"/>
                  <a:pt x="795933" y="1490170"/>
                  <a:pt x="798118" y="1501096"/>
                </a:cubicBezTo>
                <a:cubicBezTo>
                  <a:pt x="804497" y="1532987"/>
                  <a:pt x="800563" y="1519001"/>
                  <a:pt x="808689" y="1543380"/>
                </a:cubicBezTo>
                <a:cubicBezTo>
                  <a:pt x="804966" y="1576891"/>
                  <a:pt x="806197" y="1585161"/>
                  <a:pt x="798118" y="1612092"/>
                </a:cubicBezTo>
                <a:cubicBezTo>
                  <a:pt x="794916" y="1622765"/>
                  <a:pt x="787547" y="1643806"/>
                  <a:pt x="787547" y="1643806"/>
                </a:cubicBezTo>
                <a:cubicBezTo>
                  <a:pt x="781910" y="1812937"/>
                  <a:pt x="835147" y="1802372"/>
                  <a:pt x="750548" y="1802372"/>
                </a:cubicBez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Freeform 9"/>
          <p:cNvSpPr/>
          <p:nvPr/>
        </p:nvSpPr>
        <p:spPr>
          <a:xfrm>
            <a:off x="5791200" y="1860550"/>
            <a:ext cx="2292350" cy="495300"/>
          </a:xfrm>
          <a:custGeom>
            <a:avLst/>
            <a:gdLst>
              <a:gd name="connsiteX0" fmla="*/ 0 w 2292350"/>
              <a:gd name="connsiteY0" fmla="*/ 279400 h 495300"/>
              <a:gd name="connsiteX1" fmla="*/ 31750 w 2292350"/>
              <a:gd name="connsiteY1" fmla="*/ 266700 h 495300"/>
              <a:gd name="connsiteX2" fmla="*/ 69850 w 2292350"/>
              <a:gd name="connsiteY2" fmla="*/ 260350 h 495300"/>
              <a:gd name="connsiteX3" fmla="*/ 107950 w 2292350"/>
              <a:gd name="connsiteY3" fmla="*/ 234950 h 495300"/>
              <a:gd name="connsiteX4" fmla="*/ 146050 w 2292350"/>
              <a:gd name="connsiteY4" fmla="*/ 254000 h 495300"/>
              <a:gd name="connsiteX5" fmla="*/ 152400 w 2292350"/>
              <a:gd name="connsiteY5" fmla="*/ 285750 h 495300"/>
              <a:gd name="connsiteX6" fmla="*/ 165100 w 2292350"/>
              <a:gd name="connsiteY6" fmla="*/ 304800 h 495300"/>
              <a:gd name="connsiteX7" fmla="*/ 190500 w 2292350"/>
              <a:gd name="connsiteY7" fmla="*/ 298450 h 495300"/>
              <a:gd name="connsiteX8" fmla="*/ 228600 w 2292350"/>
              <a:gd name="connsiteY8" fmla="*/ 311150 h 495300"/>
              <a:gd name="connsiteX9" fmla="*/ 279400 w 2292350"/>
              <a:gd name="connsiteY9" fmla="*/ 266700 h 495300"/>
              <a:gd name="connsiteX10" fmla="*/ 317500 w 2292350"/>
              <a:gd name="connsiteY10" fmla="*/ 254000 h 495300"/>
              <a:gd name="connsiteX11" fmla="*/ 355600 w 2292350"/>
              <a:gd name="connsiteY11" fmla="*/ 266700 h 495300"/>
              <a:gd name="connsiteX12" fmla="*/ 400050 w 2292350"/>
              <a:gd name="connsiteY12" fmla="*/ 292100 h 495300"/>
              <a:gd name="connsiteX13" fmla="*/ 419100 w 2292350"/>
              <a:gd name="connsiteY13" fmla="*/ 298450 h 495300"/>
              <a:gd name="connsiteX14" fmla="*/ 457200 w 2292350"/>
              <a:gd name="connsiteY14" fmla="*/ 292100 h 495300"/>
              <a:gd name="connsiteX15" fmla="*/ 482600 w 2292350"/>
              <a:gd name="connsiteY15" fmla="*/ 285750 h 495300"/>
              <a:gd name="connsiteX16" fmla="*/ 584200 w 2292350"/>
              <a:gd name="connsiteY16" fmla="*/ 279400 h 495300"/>
              <a:gd name="connsiteX17" fmla="*/ 603250 w 2292350"/>
              <a:gd name="connsiteY17" fmla="*/ 273050 h 495300"/>
              <a:gd name="connsiteX18" fmla="*/ 628650 w 2292350"/>
              <a:gd name="connsiteY18" fmla="*/ 215900 h 495300"/>
              <a:gd name="connsiteX19" fmla="*/ 635000 w 2292350"/>
              <a:gd name="connsiteY19" fmla="*/ 196850 h 495300"/>
              <a:gd name="connsiteX20" fmla="*/ 641350 w 2292350"/>
              <a:gd name="connsiteY20" fmla="*/ 139700 h 495300"/>
              <a:gd name="connsiteX21" fmla="*/ 660400 w 2292350"/>
              <a:gd name="connsiteY21" fmla="*/ 133350 h 495300"/>
              <a:gd name="connsiteX22" fmla="*/ 692150 w 2292350"/>
              <a:gd name="connsiteY22" fmla="*/ 107950 h 495300"/>
              <a:gd name="connsiteX23" fmla="*/ 736600 w 2292350"/>
              <a:gd name="connsiteY23" fmla="*/ 95250 h 495300"/>
              <a:gd name="connsiteX24" fmla="*/ 774700 w 2292350"/>
              <a:gd name="connsiteY24" fmla="*/ 107950 h 495300"/>
              <a:gd name="connsiteX25" fmla="*/ 825500 w 2292350"/>
              <a:gd name="connsiteY25" fmla="*/ 82550 h 495300"/>
              <a:gd name="connsiteX26" fmla="*/ 800100 w 2292350"/>
              <a:gd name="connsiteY26" fmla="*/ 44450 h 495300"/>
              <a:gd name="connsiteX27" fmla="*/ 838200 w 2292350"/>
              <a:gd name="connsiteY27" fmla="*/ 31750 h 495300"/>
              <a:gd name="connsiteX28" fmla="*/ 857250 w 2292350"/>
              <a:gd name="connsiteY28" fmla="*/ 25400 h 495300"/>
              <a:gd name="connsiteX29" fmla="*/ 876300 w 2292350"/>
              <a:gd name="connsiteY29" fmla="*/ 12700 h 495300"/>
              <a:gd name="connsiteX30" fmla="*/ 920750 w 2292350"/>
              <a:gd name="connsiteY30" fmla="*/ 0 h 495300"/>
              <a:gd name="connsiteX31" fmla="*/ 939800 w 2292350"/>
              <a:gd name="connsiteY31" fmla="*/ 6350 h 495300"/>
              <a:gd name="connsiteX32" fmla="*/ 984250 w 2292350"/>
              <a:gd name="connsiteY32" fmla="*/ 57150 h 495300"/>
              <a:gd name="connsiteX33" fmla="*/ 990600 w 2292350"/>
              <a:gd name="connsiteY33" fmla="*/ 82550 h 495300"/>
              <a:gd name="connsiteX34" fmla="*/ 1009650 w 2292350"/>
              <a:gd name="connsiteY34" fmla="*/ 88900 h 495300"/>
              <a:gd name="connsiteX35" fmla="*/ 1022350 w 2292350"/>
              <a:gd name="connsiteY35" fmla="*/ 107950 h 495300"/>
              <a:gd name="connsiteX36" fmla="*/ 1041400 w 2292350"/>
              <a:gd name="connsiteY36" fmla="*/ 114300 h 495300"/>
              <a:gd name="connsiteX37" fmla="*/ 1079500 w 2292350"/>
              <a:gd name="connsiteY37" fmla="*/ 133350 h 495300"/>
              <a:gd name="connsiteX38" fmla="*/ 1098550 w 2292350"/>
              <a:gd name="connsiteY38" fmla="*/ 152400 h 495300"/>
              <a:gd name="connsiteX39" fmla="*/ 1136650 w 2292350"/>
              <a:gd name="connsiteY39" fmla="*/ 184150 h 495300"/>
              <a:gd name="connsiteX40" fmla="*/ 1162050 w 2292350"/>
              <a:gd name="connsiteY40" fmla="*/ 222250 h 495300"/>
              <a:gd name="connsiteX41" fmla="*/ 1174750 w 2292350"/>
              <a:gd name="connsiteY41" fmla="*/ 241300 h 495300"/>
              <a:gd name="connsiteX42" fmla="*/ 1181100 w 2292350"/>
              <a:gd name="connsiteY42" fmla="*/ 260350 h 495300"/>
              <a:gd name="connsiteX43" fmla="*/ 1200150 w 2292350"/>
              <a:gd name="connsiteY43" fmla="*/ 266700 h 495300"/>
              <a:gd name="connsiteX44" fmla="*/ 1219200 w 2292350"/>
              <a:gd name="connsiteY44" fmla="*/ 279400 h 495300"/>
              <a:gd name="connsiteX45" fmla="*/ 1244600 w 2292350"/>
              <a:gd name="connsiteY45" fmla="*/ 285750 h 495300"/>
              <a:gd name="connsiteX46" fmla="*/ 1263650 w 2292350"/>
              <a:gd name="connsiteY46" fmla="*/ 292100 h 495300"/>
              <a:gd name="connsiteX47" fmla="*/ 1250950 w 2292350"/>
              <a:gd name="connsiteY47" fmla="*/ 311150 h 495300"/>
              <a:gd name="connsiteX48" fmla="*/ 1212850 w 2292350"/>
              <a:gd name="connsiteY48" fmla="*/ 323850 h 495300"/>
              <a:gd name="connsiteX49" fmla="*/ 1193800 w 2292350"/>
              <a:gd name="connsiteY49" fmla="*/ 361950 h 495300"/>
              <a:gd name="connsiteX50" fmla="*/ 1174750 w 2292350"/>
              <a:gd name="connsiteY50" fmla="*/ 400050 h 495300"/>
              <a:gd name="connsiteX51" fmla="*/ 1187450 w 2292350"/>
              <a:gd name="connsiteY51" fmla="*/ 438150 h 495300"/>
              <a:gd name="connsiteX52" fmla="*/ 1193800 w 2292350"/>
              <a:gd name="connsiteY52" fmla="*/ 457200 h 495300"/>
              <a:gd name="connsiteX53" fmla="*/ 1212850 w 2292350"/>
              <a:gd name="connsiteY53" fmla="*/ 463550 h 495300"/>
              <a:gd name="connsiteX54" fmla="*/ 1231900 w 2292350"/>
              <a:gd name="connsiteY54" fmla="*/ 450850 h 495300"/>
              <a:gd name="connsiteX55" fmla="*/ 1270000 w 2292350"/>
              <a:gd name="connsiteY55" fmla="*/ 476250 h 495300"/>
              <a:gd name="connsiteX56" fmla="*/ 1295400 w 2292350"/>
              <a:gd name="connsiteY56" fmla="*/ 469900 h 495300"/>
              <a:gd name="connsiteX57" fmla="*/ 1339850 w 2292350"/>
              <a:gd name="connsiteY57" fmla="*/ 488950 h 495300"/>
              <a:gd name="connsiteX58" fmla="*/ 1358900 w 2292350"/>
              <a:gd name="connsiteY58" fmla="*/ 495300 h 495300"/>
              <a:gd name="connsiteX59" fmla="*/ 1403350 w 2292350"/>
              <a:gd name="connsiteY59" fmla="*/ 444500 h 495300"/>
              <a:gd name="connsiteX60" fmla="*/ 1479550 w 2292350"/>
              <a:gd name="connsiteY60" fmla="*/ 438150 h 495300"/>
              <a:gd name="connsiteX61" fmla="*/ 1428750 w 2292350"/>
              <a:gd name="connsiteY61" fmla="*/ 444500 h 495300"/>
              <a:gd name="connsiteX62" fmla="*/ 1466850 w 2292350"/>
              <a:gd name="connsiteY62" fmla="*/ 457200 h 495300"/>
              <a:gd name="connsiteX63" fmla="*/ 1485900 w 2292350"/>
              <a:gd name="connsiteY63" fmla="*/ 463550 h 495300"/>
              <a:gd name="connsiteX64" fmla="*/ 1524000 w 2292350"/>
              <a:gd name="connsiteY64" fmla="*/ 444500 h 495300"/>
              <a:gd name="connsiteX65" fmla="*/ 1543050 w 2292350"/>
              <a:gd name="connsiteY65" fmla="*/ 406400 h 495300"/>
              <a:gd name="connsiteX66" fmla="*/ 1574800 w 2292350"/>
              <a:gd name="connsiteY66" fmla="*/ 374650 h 495300"/>
              <a:gd name="connsiteX67" fmla="*/ 1625600 w 2292350"/>
              <a:gd name="connsiteY67" fmla="*/ 381000 h 495300"/>
              <a:gd name="connsiteX68" fmla="*/ 1644650 w 2292350"/>
              <a:gd name="connsiteY68" fmla="*/ 393700 h 495300"/>
              <a:gd name="connsiteX69" fmla="*/ 1663700 w 2292350"/>
              <a:gd name="connsiteY69" fmla="*/ 400050 h 495300"/>
              <a:gd name="connsiteX70" fmla="*/ 1708150 w 2292350"/>
              <a:gd name="connsiteY70" fmla="*/ 387350 h 495300"/>
              <a:gd name="connsiteX71" fmla="*/ 1727200 w 2292350"/>
              <a:gd name="connsiteY71" fmla="*/ 374650 h 495300"/>
              <a:gd name="connsiteX72" fmla="*/ 1758950 w 2292350"/>
              <a:gd name="connsiteY72" fmla="*/ 368300 h 495300"/>
              <a:gd name="connsiteX73" fmla="*/ 1765300 w 2292350"/>
              <a:gd name="connsiteY73" fmla="*/ 387350 h 495300"/>
              <a:gd name="connsiteX74" fmla="*/ 1803400 w 2292350"/>
              <a:gd name="connsiteY74" fmla="*/ 406400 h 495300"/>
              <a:gd name="connsiteX75" fmla="*/ 1822450 w 2292350"/>
              <a:gd name="connsiteY75" fmla="*/ 400050 h 495300"/>
              <a:gd name="connsiteX76" fmla="*/ 1822450 w 2292350"/>
              <a:gd name="connsiteY76" fmla="*/ 279400 h 495300"/>
              <a:gd name="connsiteX77" fmla="*/ 1860550 w 2292350"/>
              <a:gd name="connsiteY77" fmla="*/ 266700 h 495300"/>
              <a:gd name="connsiteX78" fmla="*/ 1879600 w 2292350"/>
              <a:gd name="connsiteY78" fmla="*/ 260350 h 495300"/>
              <a:gd name="connsiteX79" fmla="*/ 1936750 w 2292350"/>
              <a:gd name="connsiteY79" fmla="*/ 234950 h 495300"/>
              <a:gd name="connsiteX80" fmla="*/ 1987550 w 2292350"/>
              <a:gd name="connsiteY80" fmla="*/ 228600 h 495300"/>
              <a:gd name="connsiteX81" fmla="*/ 2012950 w 2292350"/>
              <a:gd name="connsiteY81" fmla="*/ 234950 h 495300"/>
              <a:gd name="connsiteX82" fmla="*/ 2032000 w 2292350"/>
              <a:gd name="connsiteY82" fmla="*/ 241300 h 495300"/>
              <a:gd name="connsiteX83" fmla="*/ 2082800 w 2292350"/>
              <a:gd name="connsiteY83" fmla="*/ 247650 h 495300"/>
              <a:gd name="connsiteX84" fmla="*/ 2101850 w 2292350"/>
              <a:gd name="connsiteY84" fmla="*/ 254000 h 495300"/>
              <a:gd name="connsiteX85" fmla="*/ 2120900 w 2292350"/>
              <a:gd name="connsiteY85" fmla="*/ 266700 h 495300"/>
              <a:gd name="connsiteX86" fmla="*/ 2159000 w 2292350"/>
              <a:gd name="connsiteY86" fmla="*/ 279400 h 495300"/>
              <a:gd name="connsiteX87" fmla="*/ 2165350 w 2292350"/>
              <a:gd name="connsiteY87" fmla="*/ 298450 h 495300"/>
              <a:gd name="connsiteX88" fmla="*/ 2222500 w 2292350"/>
              <a:gd name="connsiteY88" fmla="*/ 323850 h 495300"/>
              <a:gd name="connsiteX89" fmla="*/ 2260600 w 2292350"/>
              <a:gd name="connsiteY89" fmla="*/ 342900 h 495300"/>
              <a:gd name="connsiteX90" fmla="*/ 2286000 w 2292350"/>
              <a:gd name="connsiteY90" fmla="*/ 336550 h 495300"/>
              <a:gd name="connsiteX91" fmla="*/ 2279650 w 2292350"/>
              <a:gd name="connsiteY91" fmla="*/ 298450 h 495300"/>
              <a:gd name="connsiteX92" fmla="*/ 2260600 w 2292350"/>
              <a:gd name="connsiteY92" fmla="*/ 260350 h 495300"/>
              <a:gd name="connsiteX93" fmla="*/ 2254250 w 2292350"/>
              <a:gd name="connsiteY93" fmla="*/ 241300 h 495300"/>
              <a:gd name="connsiteX94" fmla="*/ 2260600 w 2292350"/>
              <a:gd name="connsiteY94" fmla="*/ 222250 h 495300"/>
              <a:gd name="connsiteX95" fmla="*/ 2279650 w 2292350"/>
              <a:gd name="connsiteY95" fmla="*/ 209550 h 495300"/>
              <a:gd name="connsiteX96" fmla="*/ 2292350 w 2292350"/>
              <a:gd name="connsiteY96" fmla="*/ 190500 h 495300"/>
              <a:gd name="connsiteX97" fmla="*/ 2286000 w 2292350"/>
              <a:gd name="connsiteY97" fmla="*/ 171450 h 495300"/>
              <a:gd name="connsiteX98" fmla="*/ 2266950 w 2292350"/>
              <a:gd name="connsiteY98" fmla="*/ 1651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292350" h="495300">
                <a:moveTo>
                  <a:pt x="0" y="279400"/>
                </a:moveTo>
                <a:cubicBezTo>
                  <a:pt x="10583" y="275167"/>
                  <a:pt x="20753" y="269699"/>
                  <a:pt x="31750" y="266700"/>
                </a:cubicBezTo>
                <a:cubicBezTo>
                  <a:pt x="44172" y="263312"/>
                  <a:pt x="57965" y="265302"/>
                  <a:pt x="69850" y="260350"/>
                </a:cubicBezTo>
                <a:cubicBezTo>
                  <a:pt x="83939" y="254479"/>
                  <a:pt x="107950" y="234950"/>
                  <a:pt x="107950" y="234950"/>
                </a:cubicBezTo>
                <a:cubicBezTo>
                  <a:pt x="117728" y="238209"/>
                  <a:pt x="140257" y="243863"/>
                  <a:pt x="146050" y="254000"/>
                </a:cubicBezTo>
                <a:cubicBezTo>
                  <a:pt x="151405" y="263371"/>
                  <a:pt x="148610" y="275644"/>
                  <a:pt x="152400" y="285750"/>
                </a:cubicBezTo>
                <a:cubicBezTo>
                  <a:pt x="155080" y="292896"/>
                  <a:pt x="160867" y="298450"/>
                  <a:pt x="165100" y="304800"/>
                </a:cubicBezTo>
                <a:cubicBezTo>
                  <a:pt x="173567" y="302683"/>
                  <a:pt x="181816" y="297582"/>
                  <a:pt x="190500" y="298450"/>
                </a:cubicBezTo>
                <a:cubicBezTo>
                  <a:pt x="203821" y="299782"/>
                  <a:pt x="228600" y="311150"/>
                  <a:pt x="228600" y="311150"/>
                </a:cubicBezTo>
                <a:cubicBezTo>
                  <a:pt x="261771" y="261393"/>
                  <a:pt x="237517" y="279265"/>
                  <a:pt x="279400" y="266700"/>
                </a:cubicBezTo>
                <a:cubicBezTo>
                  <a:pt x="292222" y="262853"/>
                  <a:pt x="317500" y="254000"/>
                  <a:pt x="317500" y="254000"/>
                </a:cubicBezTo>
                <a:cubicBezTo>
                  <a:pt x="330200" y="258233"/>
                  <a:pt x="344461" y="259274"/>
                  <a:pt x="355600" y="266700"/>
                </a:cubicBezTo>
                <a:cubicBezTo>
                  <a:pt x="374732" y="279455"/>
                  <a:pt x="377492" y="282432"/>
                  <a:pt x="400050" y="292100"/>
                </a:cubicBezTo>
                <a:cubicBezTo>
                  <a:pt x="406202" y="294737"/>
                  <a:pt x="412750" y="296333"/>
                  <a:pt x="419100" y="298450"/>
                </a:cubicBezTo>
                <a:cubicBezTo>
                  <a:pt x="431800" y="296333"/>
                  <a:pt x="444575" y="294625"/>
                  <a:pt x="457200" y="292100"/>
                </a:cubicBezTo>
                <a:cubicBezTo>
                  <a:pt x="465758" y="290388"/>
                  <a:pt x="473916" y="286618"/>
                  <a:pt x="482600" y="285750"/>
                </a:cubicBezTo>
                <a:cubicBezTo>
                  <a:pt x="516364" y="282374"/>
                  <a:pt x="550333" y="281517"/>
                  <a:pt x="584200" y="279400"/>
                </a:cubicBezTo>
                <a:cubicBezTo>
                  <a:pt x="590550" y="277283"/>
                  <a:pt x="598023" y="277231"/>
                  <a:pt x="603250" y="273050"/>
                </a:cubicBezTo>
                <a:cubicBezTo>
                  <a:pt x="616972" y="262072"/>
                  <a:pt x="624769" y="227542"/>
                  <a:pt x="628650" y="215900"/>
                </a:cubicBezTo>
                <a:lnTo>
                  <a:pt x="635000" y="196850"/>
                </a:lnTo>
                <a:cubicBezTo>
                  <a:pt x="637117" y="177800"/>
                  <a:pt x="634231" y="157496"/>
                  <a:pt x="641350" y="139700"/>
                </a:cubicBezTo>
                <a:cubicBezTo>
                  <a:pt x="643836" y="133485"/>
                  <a:pt x="655173" y="137531"/>
                  <a:pt x="660400" y="133350"/>
                </a:cubicBezTo>
                <a:cubicBezTo>
                  <a:pt x="701432" y="100524"/>
                  <a:pt x="644267" y="123911"/>
                  <a:pt x="692150" y="107950"/>
                </a:cubicBezTo>
                <a:cubicBezTo>
                  <a:pt x="701976" y="78473"/>
                  <a:pt x="693044" y="84361"/>
                  <a:pt x="736600" y="95250"/>
                </a:cubicBezTo>
                <a:cubicBezTo>
                  <a:pt x="749587" y="98497"/>
                  <a:pt x="774700" y="107950"/>
                  <a:pt x="774700" y="107950"/>
                </a:cubicBezTo>
                <a:cubicBezTo>
                  <a:pt x="778464" y="107412"/>
                  <a:pt x="835575" y="112776"/>
                  <a:pt x="825500" y="82550"/>
                </a:cubicBezTo>
                <a:cubicBezTo>
                  <a:pt x="820673" y="68070"/>
                  <a:pt x="800100" y="44450"/>
                  <a:pt x="800100" y="44450"/>
                </a:cubicBezTo>
                <a:lnTo>
                  <a:pt x="838200" y="31750"/>
                </a:lnTo>
                <a:cubicBezTo>
                  <a:pt x="844550" y="29633"/>
                  <a:pt x="851681" y="29113"/>
                  <a:pt x="857250" y="25400"/>
                </a:cubicBezTo>
                <a:cubicBezTo>
                  <a:pt x="863600" y="21167"/>
                  <a:pt x="869474" y="16113"/>
                  <a:pt x="876300" y="12700"/>
                </a:cubicBezTo>
                <a:cubicBezTo>
                  <a:pt x="885410" y="8145"/>
                  <a:pt x="912612" y="2035"/>
                  <a:pt x="920750" y="0"/>
                </a:cubicBezTo>
                <a:cubicBezTo>
                  <a:pt x="927100" y="2117"/>
                  <a:pt x="935067" y="1617"/>
                  <a:pt x="939800" y="6350"/>
                </a:cubicBezTo>
                <a:cubicBezTo>
                  <a:pt x="1013883" y="80433"/>
                  <a:pt x="930275" y="21167"/>
                  <a:pt x="984250" y="57150"/>
                </a:cubicBezTo>
                <a:cubicBezTo>
                  <a:pt x="986367" y="65617"/>
                  <a:pt x="985148" y="75735"/>
                  <a:pt x="990600" y="82550"/>
                </a:cubicBezTo>
                <a:cubicBezTo>
                  <a:pt x="994781" y="87777"/>
                  <a:pt x="1004423" y="84719"/>
                  <a:pt x="1009650" y="88900"/>
                </a:cubicBezTo>
                <a:cubicBezTo>
                  <a:pt x="1015609" y="93668"/>
                  <a:pt x="1016391" y="103182"/>
                  <a:pt x="1022350" y="107950"/>
                </a:cubicBezTo>
                <a:cubicBezTo>
                  <a:pt x="1027577" y="112131"/>
                  <a:pt x="1035413" y="111307"/>
                  <a:pt x="1041400" y="114300"/>
                </a:cubicBezTo>
                <a:cubicBezTo>
                  <a:pt x="1090639" y="138919"/>
                  <a:pt x="1031617" y="117389"/>
                  <a:pt x="1079500" y="133350"/>
                </a:cubicBezTo>
                <a:cubicBezTo>
                  <a:pt x="1085850" y="139700"/>
                  <a:pt x="1091651" y="146651"/>
                  <a:pt x="1098550" y="152400"/>
                </a:cubicBezTo>
                <a:cubicBezTo>
                  <a:pt x="1121722" y="171710"/>
                  <a:pt x="1116146" y="157787"/>
                  <a:pt x="1136650" y="184150"/>
                </a:cubicBezTo>
                <a:cubicBezTo>
                  <a:pt x="1146021" y="196198"/>
                  <a:pt x="1153583" y="209550"/>
                  <a:pt x="1162050" y="222250"/>
                </a:cubicBezTo>
                <a:cubicBezTo>
                  <a:pt x="1166283" y="228600"/>
                  <a:pt x="1172337" y="234060"/>
                  <a:pt x="1174750" y="241300"/>
                </a:cubicBezTo>
                <a:cubicBezTo>
                  <a:pt x="1176867" y="247650"/>
                  <a:pt x="1176367" y="255617"/>
                  <a:pt x="1181100" y="260350"/>
                </a:cubicBezTo>
                <a:cubicBezTo>
                  <a:pt x="1185833" y="265083"/>
                  <a:pt x="1194163" y="263707"/>
                  <a:pt x="1200150" y="266700"/>
                </a:cubicBezTo>
                <a:cubicBezTo>
                  <a:pt x="1206976" y="270113"/>
                  <a:pt x="1212185" y="276394"/>
                  <a:pt x="1219200" y="279400"/>
                </a:cubicBezTo>
                <a:cubicBezTo>
                  <a:pt x="1227222" y="282838"/>
                  <a:pt x="1236209" y="283352"/>
                  <a:pt x="1244600" y="285750"/>
                </a:cubicBezTo>
                <a:cubicBezTo>
                  <a:pt x="1251036" y="287589"/>
                  <a:pt x="1257300" y="289983"/>
                  <a:pt x="1263650" y="292100"/>
                </a:cubicBezTo>
                <a:cubicBezTo>
                  <a:pt x="1259417" y="298450"/>
                  <a:pt x="1257422" y="307105"/>
                  <a:pt x="1250950" y="311150"/>
                </a:cubicBezTo>
                <a:cubicBezTo>
                  <a:pt x="1239598" y="318245"/>
                  <a:pt x="1212850" y="323850"/>
                  <a:pt x="1212850" y="323850"/>
                </a:cubicBezTo>
                <a:cubicBezTo>
                  <a:pt x="1176454" y="378445"/>
                  <a:pt x="1220090" y="309370"/>
                  <a:pt x="1193800" y="361950"/>
                </a:cubicBezTo>
                <a:cubicBezTo>
                  <a:pt x="1169181" y="411189"/>
                  <a:pt x="1190711" y="352167"/>
                  <a:pt x="1174750" y="400050"/>
                </a:cubicBezTo>
                <a:lnTo>
                  <a:pt x="1187450" y="438150"/>
                </a:lnTo>
                <a:cubicBezTo>
                  <a:pt x="1189567" y="444500"/>
                  <a:pt x="1187450" y="455083"/>
                  <a:pt x="1193800" y="457200"/>
                </a:cubicBezTo>
                <a:lnTo>
                  <a:pt x="1212850" y="463550"/>
                </a:lnTo>
                <a:cubicBezTo>
                  <a:pt x="1219200" y="459317"/>
                  <a:pt x="1224450" y="449194"/>
                  <a:pt x="1231900" y="450850"/>
                </a:cubicBezTo>
                <a:cubicBezTo>
                  <a:pt x="1246800" y="454161"/>
                  <a:pt x="1270000" y="476250"/>
                  <a:pt x="1270000" y="476250"/>
                </a:cubicBezTo>
                <a:cubicBezTo>
                  <a:pt x="1278467" y="474133"/>
                  <a:pt x="1286673" y="469900"/>
                  <a:pt x="1295400" y="469900"/>
                </a:cubicBezTo>
                <a:cubicBezTo>
                  <a:pt x="1321831" y="469900"/>
                  <a:pt x="1319111" y="478581"/>
                  <a:pt x="1339850" y="488950"/>
                </a:cubicBezTo>
                <a:cubicBezTo>
                  <a:pt x="1345837" y="491943"/>
                  <a:pt x="1352550" y="493183"/>
                  <a:pt x="1358900" y="495300"/>
                </a:cubicBezTo>
                <a:cubicBezTo>
                  <a:pt x="1365738" y="485042"/>
                  <a:pt x="1382997" y="448571"/>
                  <a:pt x="1403350" y="444500"/>
                </a:cubicBezTo>
                <a:cubicBezTo>
                  <a:pt x="1428343" y="439501"/>
                  <a:pt x="1454062" y="438150"/>
                  <a:pt x="1479550" y="438150"/>
                </a:cubicBezTo>
                <a:cubicBezTo>
                  <a:pt x="1496615" y="438150"/>
                  <a:pt x="1445683" y="442383"/>
                  <a:pt x="1428750" y="444500"/>
                </a:cubicBezTo>
                <a:lnTo>
                  <a:pt x="1466850" y="457200"/>
                </a:lnTo>
                <a:lnTo>
                  <a:pt x="1485900" y="463550"/>
                </a:lnTo>
                <a:cubicBezTo>
                  <a:pt x="1501394" y="458385"/>
                  <a:pt x="1511690" y="456810"/>
                  <a:pt x="1524000" y="444500"/>
                </a:cubicBezTo>
                <a:cubicBezTo>
                  <a:pt x="1542198" y="426302"/>
                  <a:pt x="1532721" y="427058"/>
                  <a:pt x="1543050" y="406400"/>
                </a:cubicBezTo>
                <a:cubicBezTo>
                  <a:pt x="1553633" y="385233"/>
                  <a:pt x="1555750" y="387350"/>
                  <a:pt x="1574800" y="374650"/>
                </a:cubicBezTo>
                <a:cubicBezTo>
                  <a:pt x="1591733" y="376767"/>
                  <a:pt x="1609136" y="376510"/>
                  <a:pt x="1625600" y="381000"/>
                </a:cubicBezTo>
                <a:cubicBezTo>
                  <a:pt x="1632963" y="383008"/>
                  <a:pt x="1637824" y="390287"/>
                  <a:pt x="1644650" y="393700"/>
                </a:cubicBezTo>
                <a:cubicBezTo>
                  <a:pt x="1650637" y="396693"/>
                  <a:pt x="1657350" y="397933"/>
                  <a:pt x="1663700" y="400050"/>
                </a:cubicBezTo>
                <a:cubicBezTo>
                  <a:pt x="1671838" y="398015"/>
                  <a:pt x="1699040" y="391905"/>
                  <a:pt x="1708150" y="387350"/>
                </a:cubicBezTo>
                <a:cubicBezTo>
                  <a:pt x="1714976" y="383937"/>
                  <a:pt x="1720054" y="377330"/>
                  <a:pt x="1727200" y="374650"/>
                </a:cubicBezTo>
                <a:cubicBezTo>
                  <a:pt x="1737306" y="370860"/>
                  <a:pt x="1748367" y="370417"/>
                  <a:pt x="1758950" y="368300"/>
                </a:cubicBezTo>
                <a:cubicBezTo>
                  <a:pt x="1761067" y="374650"/>
                  <a:pt x="1761119" y="382123"/>
                  <a:pt x="1765300" y="387350"/>
                </a:cubicBezTo>
                <a:cubicBezTo>
                  <a:pt x="1774252" y="398541"/>
                  <a:pt x="1790851" y="402217"/>
                  <a:pt x="1803400" y="406400"/>
                </a:cubicBezTo>
                <a:cubicBezTo>
                  <a:pt x="1809750" y="404283"/>
                  <a:pt x="1820611" y="406486"/>
                  <a:pt x="1822450" y="400050"/>
                </a:cubicBezTo>
                <a:cubicBezTo>
                  <a:pt x="1837125" y="348688"/>
                  <a:pt x="1829914" y="324184"/>
                  <a:pt x="1822450" y="279400"/>
                </a:cubicBezTo>
                <a:lnTo>
                  <a:pt x="1860550" y="266700"/>
                </a:lnTo>
                <a:cubicBezTo>
                  <a:pt x="1866900" y="264583"/>
                  <a:pt x="1874031" y="264063"/>
                  <a:pt x="1879600" y="260350"/>
                </a:cubicBezTo>
                <a:cubicBezTo>
                  <a:pt x="1899847" y="246852"/>
                  <a:pt x="1908848" y="238438"/>
                  <a:pt x="1936750" y="234950"/>
                </a:cubicBezTo>
                <a:lnTo>
                  <a:pt x="1987550" y="228600"/>
                </a:lnTo>
                <a:cubicBezTo>
                  <a:pt x="1996017" y="230717"/>
                  <a:pt x="2004559" y="232552"/>
                  <a:pt x="2012950" y="234950"/>
                </a:cubicBezTo>
                <a:cubicBezTo>
                  <a:pt x="2019386" y="236789"/>
                  <a:pt x="2025414" y="240103"/>
                  <a:pt x="2032000" y="241300"/>
                </a:cubicBezTo>
                <a:cubicBezTo>
                  <a:pt x="2048790" y="244353"/>
                  <a:pt x="2065867" y="245533"/>
                  <a:pt x="2082800" y="247650"/>
                </a:cubicBezTo>
                <a:cubicBezTo>
                  <a:pt x="2089150" y="249767"/>
                  <a:pt x="2095863" y="251007"/>
                  <a:pt x="2101850" y="254000"/>
                </a:cubicBezTo>
                <a:cubicBezTo>
                  <a:pt x="2108676" y="257413"/>
                  <a:pt x="2113926" y="263600"/>
                  <a:pt x="2120900" y="266700"/>
                </a:cubicBezTo>
                <a:cubicBezTo>
                  <a:pt x="2133133" y="272137"/>
                  <a:pt x="2159000" y="279400"/>
                  <a:pt x="2159000" y="279400"/>
                </a:cubicBezTo>
                <a:cubicBezTo>
                  <a:pt x="2161117" y="285750"/>
                  <a:pt x="2161169" y="293223"/>
                  <a:pt x="2165350" y="298450"/>
                </a:cubicBezTo>
                <a:cubicBezTo>
                  <a:pt x="2180120" y="316913"/>
                  <a:pt x="2204206" y="311654"/>
                  <a:pt x="2222500" y="323850"/>
                </a:cubicBezTo>
                <a:cubicBezTo>
                  <a:pt x="2247119" y="340263"/>
                  <a:pt x="2234310" y="334137"/>
                  <a:pt x="2260600" y="342900"/>
                </a:cubicBezTo>
                <a:cubicBezTo>
                  <a:pt x="2269067" y="340783"/>
                  <a:pt x="2282562" y="344572"/>
                  <a:pt x="2286000" y="336550"/>
                </a:cubicBezTo>
                <a:cubicBezTo>
                  <a:pt x="2291072" y="324716"/>
                  <a:pt x="2282443" y="311019"/>
                  <a:pt x="2279650" y="298450"/>
                </a:cubicBezTo>
                <a:cubicBezTo>
                  <a:pt x="2273266" y="269720"/>
                  <a:pt x="2274300" y="287751"/>
                  <a:pt x="2260600" y="260350"/>
                </a:cubicBezTo>
                <a:cubicBezTo>
                  <a:pt x="2257607" y="254363"/>
                  <a:pt x="2256367" y="247650"/>
                  <a:pt x="2254250" y="241300"/>
                </a:cubicBezTo>
                <a:cubicBezTo>
                  <a:pt x="2256367" y="234950"/>
                  <a:pt x="2256419" y="227477"/>
                  <a:pt x="2260600" y="222250"/>
                </a:cubicBezTo>
                <a:cubicBezTo>
                  <a:pt x="2265368" y="216291"/>
                  <a:pt x="2274254" y="214946"/>
                  <a:pt x="2279650" y="209550"/>
                </a:cubicBezTo>
                <a:cubicBezTo>
                  <a:pt x="2285046" y="204154"/>
                  <a:pt x="2288117" y="196850"/>
                  <a:pt x="2292350" y="190500"/>
                </a:cubicBezTo>
                <a:cubicBezTo>
                  <a:pt x="2290233" y="184150"/>
                  <a:pt x="2290733" y="176183"/>
                  <a:pt x="2286000" y="171450"/>
                </a:cubicBezTo>
                <a:cubicBezTo>
                  <a:pt x="2281267" y="166717"/>
                  <a:pt x="2266950" y="165100"/>
                  <a:pt x="2266950" y="165100"/>
                </a:cubicBezTo>
              </a:path>
            </a:pathLst>
          </a:custGeom>
          <a:noFill/>
          <a:ln w="41275" cmpd="thinThick">
            <a:solidFill>
              <a:srgbClr val="118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2" name="TextBox 51"/>
          <p:cNvSpPr txBox="1"/>
          <p:nvPr/>
        </p:nvSpPr>
        <p:spPr>
          <a:xfrm>
            <a:off x="9214923" y="1230736"/>
            <a:ext cx="574196" cy="276999"/>
          </a:xfrm>
          <a:prstGeom prst="rect">
            <a:avLst/>
          </a:prstGeom>
          <a:noFill/>
          <a:ln w="22225" cmpd="sng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57999" y="1893596"/>
            <a:ext cx="574196" cy="27699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4218538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026" name="Picture 2" descr="C:\Users\mserzants\Desktop\folderi\KCM\Latvijas-administrativa-iedalijuma-karte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37" y="808620"/>
            <a:ext cx="8898325" cy="5443501"/>
          </a:xfrm>
          <a:prstGeom prst="rect">
            <a:avLst/>
          </a:prstGeom>
          <a:noFill/>
          <a:ln w="41275" cmpd="sng">
            <a:solidFill>
              <a:srgbClr val="00FFFF">
                <a:alpha val="66667"/>
              </a:srgbClr>
            </a:solidFill>
          </a:ln>
          <a:extLst/>
        </p:spPr>
      </p:pic>
      <p:sp>
        <p:nvSpPr>
          <p:cNvPr id="36" name="TextBox 35"/>
          <p:cNvSpPr txBox="1"/>
          <p:nvPr/>
        </p:nvSpPr>
        <p:spPr>
          <a:xfrm>
            <a:off x="1524001" y="23581"/>
            <a:ext cx="8686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ĀCM skartās teritorijas </a:t>
            </a:r>
            <a:r>
              <a:rPr lang="lv-LV" sz="2000" dirty="0">
                <a:latin typeface="Batang" panose="02030600000101010101" pitchFamily="18" charset="-127"/>
                <a:ea typeface="Batang" panose="02030600000101010101" pitchFamily="18" charset="-127"/>
              </a:rPr>
              <a:t>(27.09.2016.)</a:t>
            </a:r>
            <a:endParaRPr lang="lv-LV" sz="20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52385" y="6021288"/>
            <a:ext cx="914145" cy="230832"/>
          </a:xfrm>
          <a:prstGeom prst="rect">
            <a:avLst/>
          </a:prstGeom>
          <a:solidFill>
            <a:schemeClr val="bg1">
              <a:alpha val="81000"/>
            </a:schemeClr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lv-LV" sz="9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5873" y="2108201"/>
            <a:ext cx="642441" cy="276999"/>
          </a:xfrm>
          <a:prstGeom prst="rect">
            <a:avLst/>
          </a:prstGeom>
          <a:noFill/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718539" y="2385200"/>
            <a:ext cx="309331" cy="975161"/>
          </a:xfrm>
          <a:prstGeom prst="straightConnector1">
            <a:avLst/>
          </a:prstGeom>
          <a:ln w="25400" cmpd="sng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17310" y="861540"/>
            <a:ext cx="625492" cy="276999"/>
          </a:xfrm>
          <a:prstGeom prst="rect">
            <a:avLst/>
          </a:prstGeom>
          <a:noFill/>
          <a:ln w="25400">
            <a:solidFill>
              <a:srgbClr val="118111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7055044" y="1000039"/>
            <a:ext cx="462267" cy="670824"/>
          </a:xfrm>
          <a:prstGeom prst="straightConnector1">
            <a:avLst/>
          </a:prstGeom>
          <a:ln w="25400">
            <a:solidFill>
              <a:srgbClr val="1181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8482940" y="3461657"/>
            <a:ext cx="1413164" cy="801800"/>
          </a:xfrm>
          <a:custGeom>
            <a:avLst/>
            <a:gdLst>
              <a:gd name="connsiteX0" fmla="*/ 1413164 w 1413164"/>
              <a:gd name="connsiteY0" fmla="*/ 0 h 801800"/>
              <a:gd name="connsiteX1" fmla="*/ 1347850 w 1413164"/>
              <a:gd name="connsiteY1" fmla="*/ 11875 h 801800"/>
              <a:gd name="connsiteX2" fmla="*/ 1312224 w 1413164"/>
              <a:gd name="connsiteY2" fmla="*/ 29688 h 801800"/>
              <a:gd name="connsiteX3" fmla="*/ 1300348 w 1413164"/>
              <a:gd name="connsiteY3" fmla="*/ 41564 h 801800"/>
              <a:gd name="connsiteX4" fmla="*/ 1264722 w 1413164"/>
              <a:gd name="connsiteY4" fmla="*/ 53439 h 801800"/>
              <a:gd name="connsiteX5" fmla="*/ 1246909 w 1413164"/>
              <a:gd name="connsiteY5" fmla="*/ 59377 h 801800"/>
              <a:gd name="connsiteX6" fmla="*/ 1211283 w 1413164"/>
              <a:gd name="connsiteY6" fmla="*/ 83127 h 801800"/>
              <a:gd name="connsiteX7" fmla="*/ 1199408 w 1413164"/>
              <a:gd name="connsiteY7" fmla="*/ 95003 h 801800"/>
              <a:gd name="connsiteX8" fmla="*/ 1181595 w 1413164"/>
              <a:gd name="connsiteY8" fmla="*/ 100940 h 801800"/>
              <a:gd name="connsiteX9" fmla="*/ 1140031 w 1413164"/>
              <a:gd name="connsiteY9" fmla="*/ 136566 h 801800"/>
              <a:gd name="connsiteX10" fmla="*/ 1098468 w 1413164"/>
              <a:gd name="connsiteY10" fmla="*/ 130629 h 801800"/>
              <a:gd name="connsiteX11" fmla="*/ 1080655 w 1413164"/>
              <a:gd name="connsiteY11" fmla="*/ 95003 h 801800"/>
              <a:gd name="connsiteX12" fmla="*/ 1068779 w 1413164"/>
              <a:gd name="connsiteY12" fmla="*/ 83127 h 801800"/>
              <a:gd name="connsiteX13" fmla="*/ 1062842 w 1413164"/>
              <a:gd name="connsiteY13" fmla="*/ 53439 h 801800"/>
              <a:gd name="connsiteX14" fmla="*/ 1021278 w 1413164"/>
              <a:gd name="connsiteY14" fmla="*/ 53439 h 801800"/>
              <a:gd name="connsiteX15" fmla="*/ 979715 w 1413164"/>
              <a:gd name="connsiteY15" fmla="*/ 77190 h 801800"/>
              <a:gd name="connsiteX16" fmla="*/ 944089 w 1413164"/>
              <a:gd name="connsiteY16" fmla="*/ 89065 h 801800"/>
              <a:gd name="connsiteX17" fmla="*/ 902525 w 1413164"/>
              <a:gd name="connsiteY17" fmla="*/ 95003 h 801800"/>
              <a:gd name="connsiteX18" fmla="*/ 896587 w 1413164"/>
              <a:gd name="connsiteY18" fmla="*/ 112816 h 801800"/>
              <a:gd name="connsiteX19" fmla="*/ 890650 w 1413164"/>
              <a:gd name="connsiteY19" fmla="*/ 136566 h 801800"/>
              <a:gd name="connsiteX20" fmla="*/ 866899 w 1413164"/>
              <a:gd name="connsiteY20" fmla="*/ 166255 h 801800"/>
              <a:gd name="connsiteX21" fmla="*/ 855024 w 1413164"/>
              <a:gd name="connsiteY21" fmla="*/ 184068 h 801800"/>
              <a:gd name="connsiteX22" fmla="*/ 831273 w 1413164"/>
              <a:gd name="connsiteY22" fmla="*/ 190005 h 801800"/>
              <a:gd name="connsiteX23" fmla="*/ 783772 w 1413164"/>
              <a:gd name="connsiteY23" fmla="*/ 237507 h 801800"/>
              <a:gd name="connsiteX24" fmla="*/ 765959 w 1413164"/>
              <a:gd name="connsiteY24" fmla="*/ 243444 h 801800"/>
              <a:gd name="connsiteX25" fmla="*/ 748146 w 1413164"/>
              <a:gd name="connsiteY25" fmla="*/ 249382 h 801800"/>
              <a:gd name="connsiteX26" fmla="*/ 682831 w 1413164"/>
              <a:gd name="connsiteY26" fmla="*/ 243444 h 801800"/>
              <a:gd name="connsiteX27" fmla="*/ 641268 w 1413164"/>
              <a:gd name="connsiteY27" fmla="*/ 231569 h 801800"/>
              <a:gd name="connsiteX28" fmla="*/ 570016 w 1413164"/>
              <a:gd name="connsiteY28" fmla="*/ 219694 h 801800"/>
              <a:gd name="connsiteX29" fmla="*/ 498764 w 1413164"/>
              <a:gd name="connsiteY29" fmla="*/ 213756 h 801800"/>
              <a:gd name="connsiteX30" fmla="*/ 445325 w 1413164"/>
              <a:gd name="connsiteY30" fmla="*/ 237507 h 801800"/>
              <a:gd name="connsiteX31" fmla="*/ 427512 w 1413164"/>
              <a:gd name="connsiteY31" fmla="*/ 243444 h 801800"/>
              <a:gd name="connsiteX32" fmla="*/ 403761 w 1413164"/>
              <a:gd name="connsiteY32" fmla="*/ 237507 h 801800"/>
              <a:gd name="connsiteX33" fmla="*/ 391886 w 1413164"/>
              <a:gd name="connsiteY33" fmla="*/ 225631 h 801800"/>
              <a:gd name="connsiteX34" fmla="*/ 374073 w 1413164"/>
              <a:gd name="connsiteY34" fmla="*/ 219694 h 801800"/>
              <a:gd name="connsiteX35" fmla="*/ 356260 w 1413164"/>
              <a:gd name="connsiteY35" fmla="*/ 225631 h 801800"/>
              <a:gd name="connsiteX36" fmla="*/ 332509 w 1413164"/>
              <a:gd name="connsiteY36" fmla="*/ 195943 h 801800"/>
              <a:gd name="connsiteX37" fmla="*/ 314696 w 1413164"/>
              <a:gd name="connsiteY37" fmla="*/ 190005 h 801800"/>
              <a:gd name="connsiteX38" fmla="*/ 296883 w 1413164"/>
              <a:gd name="connsiteY38" fmla="*/ 195943 h 801800"/>
              <a:gd name="connsiteX39" fmla="*/ 279070 w 1413164"/>
              <a:gd name="connsiteY39" fmla="*/ 231569 h 801800"/>
              <a:gd name="connsiteX40" fmla="*/ 255320 w 1413164"/>
              <a:gd name="connsiteY40" fmla="*/ 267195 h 801800"/>
              <a:gd name="connsiteX41" fmla="*/ 219694 w 1413164"/>
              <a:gd name="connsiteY41" fmla="*/ 308759 h 801800"/>
              <a:gd name="connsiteX42" fmla="*/ 207818 w 1413164"/>
              <a:gd name="connsiteY42" fmla="*/ 320634 h 801800"/>
              <a:gd name="connsiteX43" fmla="*/ 172192 w 1413164"/>
              <a:gd name="connsiteY43" fmla="*/ 368135 h 801800"/>
              <a:gd name="connsiteX44" fmla="*/ 166255 w 1413164"/>
              <a:gd name="connsiteY44" fmla="*/ 415637 h 801800"/>
              <a:gd name="connsiteX45" fmla="*/ 160317 w 1413164"/>
              <a:gd name="connsiteY45" fmla="*/ 445325 h 801800"/>
              <a:gd name="connsiteX46" fmla="*/ 172192 w 1413164"/>
              <a:gd name="connsiteY46" fmla="*/ 504701 h 801800"/>
              <a:gd name="connsiteX47" fmla="*/ 166255 w 1413164"/>
              <a:gd name="connsiteY47" fmla="*/ 617517 h 801800"/>
              <a:gd name="connsiteX48" fmla="*/ 148442 w 1413164"/>
              <a:gd name="connsiteY48" fmla="*/ 629392 h 801800"/>
              <a:gd name="connsiteX49" fmla="*/ 124691 w 1413164"/>
              <a:gd name="connsiteY49" fmla="*/ 653143 h 801800"/>
              <a:gd name="connsiteX50" fmla="*/ 100941 w 1413164"/>
              <a:gd name="connsiteY50" fmla="*/ 676894 h 801800"/>
              <a:gd name="connsiteX51" fmla="*/ 95003 w 1413164"/>
              <a:gd name="connsiteY51" fmla="*/ 694707 h 801800"/>
              <a:gd name="connsiteX52" fmla="*/ 124691 w 1413164"/>
              <a:gd name="connsiteY52" fmla="*/ 730333 h 801800"/>
              <a:gd name="connsiteX53" fmla="*/ 118754 w 1413164"/>
              <a:gd name="connsiteY53" fmla="*/ 777834 h 801800"/>
              <a:gd name="connsiteX54" fmla="*/ 83128 w 1413164"/>
              <a:gd name="connsiteY54" fmla="*/ 795647 h 801800"/>
              <a:gd name="connsiteX55" fmla="*/ 0 w 1413164"/>
              <a:gd name="connsiteY55" fmla="*/ 801585 h 8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13164" h="801800">
                <a:moveTo>
                  <a:pt x="1413164" y="0"/>
                </a:moveTo>
                <a:cubicBezTo>
                  <a:pt x="1406622" y="818"/>
                  <a:pt x="1362300" y="3205"/>
                  <a:pt x="1347850" y="11875"/>
                </a:cubicBezTo>
                <a:cubicBezTo>
                  <a:pt x="1310037" y="34563"/>
                  <a:pt x="1370801" y="15045"/>
                  <a:pt x="1312224" y="29688"/>
                </a:cubicBezTo>
                <a:cubicBezTo>
                  <a:pt x="1308265" y="33647"/>
                  <a:pt x="1305355" y="39060"/>
                  <a:pt x="1300348" y="41564"/>
                </a:cubicBezTo>
                <a:cubicBezTo>
                  <a:pt x="1289152" y="47162"/>
                  <a:pt x="1276597" y="49481"/>
                  <a:pt x="1264722" y="53439"/>
                </a:cubicBezTo>
                <a:cubicBezTo>
                  <a:pt x="1258784" y="55418"/>
                  <a:pt x="1252117" y="55905"/>
                  <a:pt x="1246909" y="59377"/>
                </a:cubicBezTo>
                <a:cubicBezTo>
                  <a:pt x="1235034" y="67294"/>
                  <a:pt x="1221375" y="73035"/>
                  <a:pt x="1211283" y="83127"/>
                </a:cubicBezTo>
                <a:cubicBezTo>
                  <a:pt x="1207325" y="87086"/>
                  <a:pt x="1204208" y="92123"/>
                  <a:pt x="1199408" y="95003"/>
                </a:cubicBezTo>
                <a:cubicBezTo>
                  <a:pt x="1194041" y="98223"/>
                  <a:pt x="1187533" y="98961"/>
                  <a:pt x="1181595" y="100940"/>
                </a:cubicBezTo>
                <a:cubicBezTo>
                  <a:pt x="1152798" y="129737"/>
                  <a:pt x="1167160" y="118481"/>
                  <a:pt x="1140031" y="136566"/>
                </a:cubicBezTo>
                <a:cubicBezTo>
                  <a:pt x="1126177" y="134587"/>
                  <a:pt x="1111257" y="136313"/>
                  <a:pt x="1098468" y="130629"/>
                </a:cubicBezTo>
                <a:cubicBezTo>
                  <a:pt x="1086180" y="125168"/>
                  <a:pt x="1086165" y="104186"/>
                  <a:pt x="1080655" y="95003"/>
                </a:cubicBezTo>
                <a:cubicBezTo>
                  <a:pt x="1077775" y="90202"/>
                  <a:pt x="1072738" y="87086"/>
                  <a:pt x="1068779" y="83127"/>
                </a:cubicBezTo>
                <a:cubicBezTo>
                  <a:pt x="1066800" y="73231"/>
                  <a:pt x="1068440" y="61836"/>
                  <a:pt x="1062842" y="53439"/>
                </a:cubicBezTo>
                <a:cubicBezTo>
                  <a:pt x="1054324" y="40661"/>
                  <a:pt x="1028888" y="51536"/>
                  <a:pt x="1021278" y="53439"/>
                </a:cubicBezTo>
                <a:cubicBezTo>
                  <a:pt x="1005214" y="64148"/>
                  <a:pt x="998543" y="69659"/>
                  <a:pt x="979715" y="77190"/>
                </a:cubicBezTo>
                <a:cubicBezTo>
                  <a:pt x="968093" y="81839"/>
                  <a:pt x="956481" y="87295"/>
                  <a:pt x="944089" y="89065"/>
                </a:cubicBezTo>
                <a:lnTo>
                  <a:pt x="902525" y="95003"/>
                </a:lnTo>
                <a:cubicBezTo>
                  <a:pt x="900546" y="100941"/>
                  <a:pt x="898306" y="106798"/>
                  <a:pt x="896587" y="112816"/>
                </a:cubicBezTo>
                <a:cubicBezTo>
                  <a:pt x="894345" y="120662"/>
                  <a:pt x="893865" y="129066"/>
                  <a:pt x="890650" y="136566"/>
                </a:cubicBezTo>
                <a:cubicBezTo>
                  <a:pt x="882217" y="156243"/>
                  <a:pt x="878683" y="151524"/>
                  <a:pt x="866899" y="166255"/>
                </a:cubicBezTo>
                <a:cubicBezTo>
                  <a:pt x="862441" y="171827"/>
                  <a:pt x="860962" y="180110"/>
                  <a:pt x="855024" y="184068"/>
                </a:cubicBezTo>
                <a:cubicBezTo>
                  <a:pt x="848234" y="188595"/>
                  <a:pt x="839190" y="188026"/>
                  <a:pt x="831273" y="190005"/>
                </a:cubicBezTo>
                <a:cubicBezTo>
                  <a:pt x="815440" y="237505"/>
                  <a:pt x="831273" y="221673"/>
                  <a:pt x="783772" y="237507"/>
                </a:cubicBezTo>
                <a:lnTo>
                  <a:pt x="765959" y="243444"/>
                </a:lnTo>
                <a:lnTo>
                  <a:pt x="748146" y="249382"/>
                </a:lnTo>
                <a:cubicBezTo>
                  <a:pt x="726374" y="247403"/>
                  <a:pt x="704501" y="246333"/>
                  <a:pt x="682831" y="243444"/>
                </a:cubicBezTo>
                <a:cubicBezTo>
                  <a:pt x="659025" y="240270"/>
                  <a:pt x="662208" y="236804"/>
                  <a:pt x="641268" y="231569"/>
                </a:cubicBezTo>
                <a:cubicBezTo>
                  <a:pt x="618112" y="225780"/>
                  <a:pt x="593481" y="223046"/>
                  <a:pt x="570016" y="219694"/>
                </a:cubicBezTo>
                <a:cubicBezTo>
                  <a:pt x="522969" y="204011"/>
                  <a:pt x="546737" y="205760"/>
                  <a:pt x="498764" y="213756"/>
                </a:cubicBezTo>
                <a:cubicBezTo>
                  <a:pt x="470537" y="232574"/>
                  <a:pt x="487719" y="223376"/>
                  <a:pt x="445325" y="237507"/>
                </a:cubicBezTo>
                <a:lnTo>
                  <a:pt x="427512" y="243444"/>
                </a:lnTo>
                <a:cubicBezTo>
                  <a:pt x="419595" y="241465"/>
                  <a:pt x="411060" y="241157"/>
                  <a:pt x="403761" y="237507"/>
                </a:cubicBezTo>
                <a:cubicBezTo>
                  <a:pt x="398754" y="235003"/>
                  <a:pt x="396686" y="228511"/>
                  <a:pt x="391886" y="225631"/>
                </a:cubicBezTo>
                <a:cubicBezTo>
                  <a:pt x="386519" y="222411"/>
                  <a:pt x="380011" y="221673"/>
                  <a:pt x="374073" y="219694"/>
                </a:cubicBezTo>
                <a:cubicBezTo>
                  <a:pt x="368135" y="221673"/>
                  <a:pt x="362434" y="226660"/>
                  <a:pt x="356260" y="225631"/>
                </a:cubicBezTo>
                <a:cubicBezTo>
                  <a:pt x="324629" y="220359"/>
                  <a:pt x="348256" y="211690"/>
                  <a:pt x="332509" y="195943"/>
                </a:cubicBezTo>
                <a:cubicBezTo>
                  <a:pt x="328083" y="191517"/>
                  <a:pt x="320634" y="191984"/>
                  <a:pt x="314696" y="190005"/>
                </a:cubicBezTo>
                <a:cubicBezTo>
                  <a:pt x="308758" y="191984"/>
                  <a:pt x="301770" y="192033"/>
                  <a:pt x="296883" y="195943"/>
                </a:cubicBezTo>
                <a:cubicBezTo>
                  <a:pt x="281069" y="208594"/>
                  <a:pt x="287675" y="216081"/>
                  <a:pt x="279070" y="231569"/>
                </a:cubicBezTo>
                <a:cubicBezTo>
                  <a:pt x="272139" y="244045"/>
                  <a:pt x="265412" y="257103"/>
                  <a:pt x="255320" y="267195"/>
                </a:cubicBezTo>
                <a:cubicBezTo>
                  <a:pt x="198136" y="324379"/>
                  <a:pt x="255873" y="263537"/>
                  <a:pt x="219694" y="308759"/>
                </a:cubicBezTo>
                <a:cubicBezTo>
                  <a:pt x="216197" y="313130"/>
                  <a:pt x="211177" y="316155"/>
                  <a:pt x="207818" y="320634"/>
                </a:cubicBezTo>
                <a:cubicBezTo>
                  <a:pt x="167534" y="374346"/>
                  <a:pt x="199428" y="340902"/>
                  <a:pt x="172192" y="368135"/>
                </a:cubicBezTo>
                <a:cubicBezTo>
                  <a:pt x="170213" y="383969"/>
                  <a:pt x="168681" y="399865"/>
                  <a:pt x="166255" y="415637"/>
                </a:cubicBezTo>
                <a:cubicBezTo>
                  <a:pt x="164720" y="425612"/>
                  <a:pt x="160317" y="435233"/>
                  <a:pt x="160317" y="445325"/>
                </a:cubicBezTo>
                <a:cubicBezTo>
                  <a:pt x="160317" y="472612"/>
                  <a:pt x="164881" y="482766"/>
                  <a:pt x="172192" y="504701"/>
                </a:cubicBezTo>
                <a:cubicBezTo>
                  <a:pt x="170213" y="542306"/>
                  <a:pt x="173301" y="580525"/>
                  <a:pt x="166255" y="617517"/>
                </a:cubicBezTo>
                <a:cubicBezTo>
                  <a:pt x="164920" y="624527"/>
                  <a:pt x="152900" y="623820"/>
                  <a:pt x="148442" y="629392"/>
                </a:cubicBezTo>
                <a:cubicBezTo>
                  <a:pt x="125410" y="658181"/>
                  <a:pt x="163556" y="640187"/>
                  <a:pt x="124691" y="653143"/>
                </a:cubicBezTo>
                <a:cubicBezTo>
                  <a:pt x="108860" y="700642"/>
                  <a:pt x="132607" y="645228"/>
                  <a:pt x="100941" y="676894"/>
                </a:cubicBezTo>
                <a:cubicBezTo>
                  <a:pt x="96515" y="681320"/>
                  <a:pt x="96982" y="688769"/>
                  <a:pt x="95003" y="694707"/>
                </a:cubicBezTo>
                <a:cubicBezTo>
                  <a:pt x="99381" y="699085"/>
                  <a:pt x="123864" y="721239"/>
                  <a:pt x="124691" y="730333"/>
                </a:cubicBezTo>
                <a:cubicBezTo>
                  <a:pt x="126136" y="746224"/>
                  <a:pt x="123339" y="762550"/>
                  <a:pt x="118754" y="777834"/>
                </a:cubicBezTo>
                <a:cubicBezTo>
                  <a:pt x="114606" y="791659"/>
                  <a:pt x="92632" y="793919"/>
                  <a:pt x="83128" y="795647"/>
                </a:cubicBezTo>
                <a:cubicBezTo>
                  <a:pt x="39695" y="803544"/>
                  <a:pt x="43832" y="801585"/>
                  <a:pt x="0" y="801585"/>
                </a:cubicBezTo>
              </a:path>
            </a:pathLst>
          </a:custGeom>
          <a:noFill/>
          <a:ln w="41275" cmpd="thickThin">
            <a:solidFill>
              <a:srgbClr val="118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Freeform 20"/>
          <p:cNvSpPr/>
          <p:nvPr/>
        </p:nvSpPr>
        <p:spPr>
          <a:xfrm>
            <a:off x="8055430" y="4235178"/>
            <a:ext cx="427511" cy="1561605"/>
          </a:xfrm>
          <a:custGeom>
            <a:avLst/>
            <a:gdLst>
              <a:gd name="connsiteX0" fmla="*/ 427511 w 427511"/>
              <a:gd name="connsiteY0" fmla="*/ 0 h 1561605"/>
              <a:gd name="connsiteX1" fmla="*/ 385948 w 427511"/>
              <a:gd name="connsiteY1" fmla="*/ 23751 h 1561605"/>
              <a:gd name="connsiteX2" fmla="*/ 391885 w 427511"/>
              <a:gd name="connsiteY2" fmla="*/ 65314 h 1561605"/>
              <a:gd name="connsiteX3" fmla="*/ 397823 w 427511"/>
              <a:gd name="connsiteY3" fmla="*/ 83127 h 1561605"/>
              <a:gd name="connsiteX4" fmla="*/ 380010 w 427511"/>
              <a:gd name="connsiteY4" fmla="*/ 95002 h 1561605"/>
              <a:gd name="connsiteX5" fmla="*/ 362197 w 427511"/>
              <a:gd name="connsiteY5" fmla="*/ 100940 h 1561605"/>
              <a:gd name="connsiteX6" fmla="*/ 356259 w 427511"/>
              <a:gd name="connsiteY6" fmla="*/ 118753 h 1561605"/>
              <a:gd name="connsiteX7" fmla="*/ 362197 w 427511"/>
              <a:gd name="connsiteY7" fmla="*/ 154379 h 1561605"/>
              <a:gd name="connsiteX8" fmla="*/ 374072 w 427511"/>
              <a:gd name="connsiteY8" fmla="*/ 190005 h 1561605"/>
              <a:gd name="connsiteX9" fmla="*/ 380010 w 427511"/>
              <a:gd name="connsiteY9" fmla="*/ 225631 h 1561605"/>
              <a:gd name="connsiteX10" fmla="*/ 362197 w 427511"/>
              <a:gd name="connsiteY10" fmla="*/ 267195 h 1561605"/>
              <a:gd name="connsiteX11" fmla="*/ 356259 w 427511"/>
              <a:gd name="connsiteY11" fmla="*/ 285008 h 1561605"/>
              <a:gd name="connsiteX12" fmla="*/ 338446 w 427511"/>
              <a:gd name="connsiteY12" fmla="*/ 290945 h 1561605"/>
              <a:gd name="connsiteX13" fmla="*/ 326571 w 427511"/>
              <a:gd name="connsiteY13" fmla="*/ 302821 h 1561605"/>
              <a:gd name="connsiteX14" fmla="*/ 314696 w 427511"/>
              <a:gd name="connsiteY14" fmla="*/ 320634 h 1561605"/>
              <a:gd name="connsiteX15" fmla="*/ 296883 w 427511"/>
              <a:gd name="connsiteY15" fmla="*/ 314696 h 1561605"/>
              <a:gd name="connsiteX16" fmla="*/ 290945 w 427511"/>
              <a:gd name="connsiteY16" fmla="*/ 332509 h 1561605"/>
              <a:gd name="connsiteX17" fmla="*/ 273132 w 427511"/>
              <a:gd name="connsiteY17" fmla="*/ 338447 h 1561605"/>
              <a:gd name="connsiteX18" fmla="*/ 285007 w 427511"/>
              <a:gd name="connsiteY18" fmla="*/ 356260 h 1561605"/>
              <a:gd name="connsiteX19" fmla="*/ 314696 w 427511"/>
              <a:gd name="connsiteY19" fmla="*/ 374073 h 1561605"/>
              <a:gd name="connsiteX20" fmla="*/ 320633 w 427511"/>
              <a:gd name="connsiteY20" fmla="*/ 391886 h 1561605"/>
              <a:gd name="connsiteX21" fmla="*/ 332509 w 427511"/>
              <a:gd name="connsiteY21" fmla="*/ 403761 h 1561605"/>
              <a:gd name="connsiteX22" fmla="*/ 344384 w 427511"/>
              <a:gd name="connsiteY22" fmla="*/ 421574 h 1561605"/>
              <a:gd name="connsiteX23" fmla="*/ 368135 w 427511"/>
              <a:gd name="connsiteY23" fmla="*/ 457200 h 1561605"/>
              <a:gd name="connsiteX24" fmla="*/ 380010 w 427511"/>
              <a:gd name="connsiteY24" fmla="*/ 492826 h 1561605"/>
              <a:gd name="connsiteX25" fmla="*/ 385948 w 427511"/>
              <a:gd name="connsiteY25" fmla="*/ 510639 h 1561605"/>
              <a:gd name="connsiteX26" fmla="*/ 380010 w 427511"/>
              <a:gd name="connsiteY26" fmla="*/ 528452 h 1561605"/>
              <a:gd name="connsiteX27" fmla="*/ 356259 w 427511"/>
              <a:gd name="connsiteY27" fmla="*/ 540327 h 1561605"/>
              <a:gd name="connsiteX28" fmla="*/ 338446 w 427511"/>
              <a:gd name="connsiteY28" fmla="*/ 552202 h 1561605"/>
              <a:gd name="connsiteX29" fmla="*/ 273132 w 427511"/>
              <a:gd name="connsiteY29" fmla="*/ 564078 h 1561605"/>
              <a:gd name="connsiteX30" fmla="*/ 225631 w 427511"/>
              <a:gd name="connsiteY30" fmla="*/ 552202 h 1561605"/>
              <a:gd name="connsiteX31" fmla="*/ 213755 w 427511"/>
              <a:gd name="connsiteY31" fmla="*/ 540327 h 1561605"/>
              <a:gd name="connsiteX32" fmla="*/ 195942 w 427511"/>
              <a:gd name="connsiteY32" fmla="*/ 528452 h 1561605"/>
              <a:gd name="connsiteX33" fmla="*/ 178129 w 427511"/>
              <a:gd name="connsiteY33" fmla="*/ 498764 h 1561605"/>
              <a:gd name="connsiteX34" fmla="*/ 172192 w 427511"/>
              <a:gd name="connsiteY34" fmla="*/ 480951 h 1561605"/>
              <a:gd name="connsiteX35" fmla="*/ 136566 w 427511"/>
              <a:gd name="connsiteY35" fmla="*/ 498764 h 1561605"/>
              <a:gd name="connsiteX36" fmla="*/ 112815 w 427511"/>
              <a:gd name="connsiteY36" fmla="*/ 534389 h 1561605"/>
              <a:gd name="connsiteX37" fmla="*/ 65314 w 427511"/>
              <a:gd name="connsiteY37" fmla="*/ 546265 h 1561605"/>
              <a:gd name="connsiteX38" fmla="*/ 77189 w 427511"/>
              <a:gd name="connsiteY38" fmla="*/ 581891 h 1561605"/>
              <a:gd name="connsiteX39" fmla="*/ 83127 w 427511"/>
              <a:gd name="connsiteY39" fmla="*/ 599704 h 1561605"/>
              <a:gd name="connsiteX40" fmla="*/ 77189 w 427511"/>
              <a:gd name="connsiteY40" fmla="*/ 635330 h 1561605"/>
              <a:gd name="connsiteX41" fmla="*/ 65314 w 427511"/>
              <a:gd name="connsiteY41" fmla="*/ 653143 h 1561605"/>
              <a:gd name="connsiteX42" fmla="*/ 59376 w 427511"/>
              <a:gd name="connsiteY42" fmla="*/ 670956 h 1561605"/>
              <a:gd name="connsiteX43" fmla="*/ 65314 w 427511"/>
              <a:gd name="connsiteY43" fmla="*/ 706582 h 1561605"/>
              <a:gd name="connsiteX44" fmla="*/ 77189 w 427511"/>
              <a:gd name="connsiteY44" fmla="*/ 742208 h 1561605"/>
              <a:gd name="connsiteX45" fmla="*/ 83127 w 427511"/>
              <a:gd name="connsiteY45" fmla="*/ 789709 h 1561605"/>
              <a:gd name="connsiteX46" fmla="*/ 95002 w 427511"/>
              <a:gd name="connsiteY46" fmla="*/ 866899 h 1561605"/>
              <a:gd name="connsiteX47" fmla="*/ 100940 w 427511"/>
              <a:gd name="connsiteY47" fmla="*/ 950026 h 1561605"/>
              <a:gd name="connsiteX48" fmla="*/ 112815 w 427511"/>
              <a:gd name="connsiteY48" fmla="*/ 1021278 h 1561605"/>
              <a:gd name="connsiteX49" fmla="*/ 124690 w 427511"/>
              <a:gd name="connsiteY49" fmla="*/ 1056904 h 1561605"/>
              <a:gd name="connsiteX50" fmla="*/ 136566 w 427511"/>
              <a:gd name="connsiteY50" fmla="*/ 1068779 h 1561605"/>
              <a:gd name="connsiteX51" fmla="*/ 142503 w 427511"/>
              <a:gd name="connsiteY51" fmla="*/ 1086592 h 1561605"/>
              <a:gd name="connsiteX52" fmla="*/ 154379 w 427511"/>
              <a:gd name="connsiteY52" fmla="*/ 1098467 h 1561605"/>
              <a:gd name="connsiteX53" fmla="*/ 166254 w 427511"/>
              <a:gd name="connsiteY53" fmla="*/ 1134093 h 1561605"/>
              <a:gd name="connsiteX54" fmla="*/ 160316 w 427511"/>
              <a:gd name="connsiteY54" fmla="*/ 1181595 h 1561605"/>
              <a:gd name="connsiteX55" fmla="*/ 154379 w 427511"/>
              <a:gd name="connsiteY55" fmla="*/ 1199408 h 1561605"/>
              <a:gd name="connsiteX56" fmla="*/ 118753 w 427511"/>
              <a:gd name="connsiteY56" fmla="*/ 1211283 h 1561605"/>
              <a:gd name="connsiteX57" fmla="*/ 65314 w 427511"/>
              <a:gd name="connsiteY57" fmla="*/ 1223158 h 1561605"/>
              <a:gd name="connsiteX58" fmla="*/ 41563 w 427511"/>
              <a:gd name="connsiteY58" fmla="*/ 1270660 h 1561605"/>
              <a:gd name="connsiteX59" fmla="*/ 35626 w 427511"/>
              <a:gd name="connsiteY59" fmla="*/ 1318161 h 1561605"/>
              <a:gd name="connsiteX60" fmla="*/ 17813 w 427511"/>
              <a:gd name="connsiteY60" fmla="*/ 1324099 h 1561605"/>
              <a:gd name="connsiteX61" fmla="*/ 35626 w 427511"/>
              <a:gd name="connsiteY61" fmla="*/ 1377538 h 1561605"/>
              <a:gd name="connsiteX62" fmla="*/ 53439 w 427511"/>
              <a:gd name="connsiteY62" fmla="*/ 1383475 h 1561605"/>
              <a:gd name="connsiteX63" fmla="*/ 71252 w 427511"/>
              <a:gd name="connsiteY63" fmla="*/ 1395351 h 1561605"/>
              <a:gd name="connsiteX64" fmla="*/ 89065 w 427511"/>
              <a:gd name="connsiteY64" fmla="*/ 1401288 h 1561605"/>
              <a:gd name="connsiteX65" fmla="*/ 95002 w 427511"/>
              <a:gd name="connsiteY65" fmla="*/ 1466602 h 1561605"/>
              <a:gd name="connsiteX66" fmla="*/ 106877 w 427511"/>
              <a:gd name="connsiteY66" fmla="*/ 1502228 h 1561605"/>
              <a:gd name="connsiteX67" fmla="*/ 35626 w 427511"/>
              <a:gd name="connsiteY67" fmla="*/ 1520041 h 1561605"/>
              <a:gd name="connsiteX68" fmla="*/ 23750 w 427511"/>
              <a:gd name="connsiteY68" fmla="*/ 1531917 h 1561605"/>
              <a:gd name="connsiteX69" fmla="*/ 5937 w 427511"/>
              <a:gd name="connsiteY69" fmla="*/ 1543792 h 1561605"/>
              <a:gd name="connsiteX70" fmla="*/ 0 w 427511"/>
              <a:gd name="connsiteY70" fmla="*/ 1561605 h 15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27511" h="1561605">
                <a:moveTo>
                  <a:pt x="427511" y="0"/>
                </a:moveTo>
                <a:cubicBezTo>
                  <a:pt x="427003" y="203"/>
                  <a:pt x="387303" y="11561"/>
                  <a:pt x="385948" y="23751"/>
                </a:cubicBezTo>
                <a:cubicBezTo>
                  <a:pt x="384402" y="37660"/>
                  <a:pt x="389140" y="51591"/>
                  <a:pt x="391885" y="65314"/>
                </a:cubicBezTo>
                <a:cubicBezTo>
                  <a:pt x="393112" y="71451"/>
                  <a:pt x="395844" y="77189"/>
                  <a:pt x="397823" y="83127"/>
                </a:cubicBezTo>
                <a:cubicBezTo>
                  <a:pt x="391885" y="87085"/>
                  <a:pt x="386393" y="91811"/>
                  <a:pt x="380010" y="95002"/>
                </a:cubicBezTo>
                <a:cubicBezTo>
                  <a:pt x="374412" y="97801"/>
                  <a:pt x="366623" y="96514"/>
                  <a:pt x="362197" y="100940"/>
                </a:cubicBezTo>
                <a:cubicBezTo>
                  <a:pt x="357771" y="105366"/>
                  <a:pt x="358238" y="112815"/>
                  <a:pt x="356259" y="118753"/>
                </a:cubicBezTo>
                <a:cubicBezTo>
                  <a:pt x="358238" y="130628"/>
                  <a:pt x="359277" y="142699"/>
                  <a:pt x="362197" y="154379"/>
                </a:cubicBezTo>
                <a:cubicBezTo>
                  <a:pt x="365233" y="166523"/>
                  <a:pt x="372014" y="177658"/>
                  <a:pt x="374072" y="190005"/>
                </a:cubicBezTo>
                <a:lnTo>
                  <a:pt x="380010" y="225631"/>
                </a:lnTo>
                <a:cubicBezTo>
                  <a:pt x="366119" y="295079"/>
                  <a:pt x="385010" y="229172"/>
                  <a:pt x="362197" y="267195"/>
                </a:cubicBezTo>
                <a:cubicBezTo>
                  <a:pt x="358977" y="272562"/>
                  <a:pt x="360685" y="280582"/>
                  <a:pt x="356259" y="285008"/>
                </a:cubicBezTo>
                <a:cubicBezTo>
                  <a:pt x="351833" y="289434"/>
                  <a:pt x="344384" y="288966"/>
                  <a:pt x="338446" y="290945"/>
                </a:cubicBezTo>
                <a:cubicBezTo>
                  <a:pt x="334488" y="294904"/>
                  <a:pt x="330068" y="298449"/>
                  <a:pt x="326571" y="302821"/>
                </a:cubicBezTo>
                <a:cubicBezTo>
                  <a:pt x="322113" y="308393"/>
                  <a:pt x="321322" y="317984"/>
                  <a:pt x="314696" y="320634"/>
                </a:cubicBezTo>
                <a:cubicBezTo>
                  <a:pt x="308885" y="322958"/>
                  <a:pt x="302821" y="316675"/>
                  <a:pt x="296883" y="314696"/>
                </a:cubicBezTo>
                <a:cubicBezTo>
                  <a:pt x="294904" y="320634"/>
                  <a:pt x="295371" y="328083"/>
                  <a:pt x="290945" y="332509"/>
                </a:cubicBezTo>
                <a:cubicBezTo>
                  <a:pt x="286519" y="336935"/>
                  <a:pt x="274650" y="332375"/>
                  <a:pt x="273132" y="338447"/>
                </a:cubicBezTo>
                <a:cubicBezTo>
                  <a:pt x="271401" y="345370"/>
                  <a:pt x="280549" y="350688"/>
                  <a:pt x="285007" y="356260"/>
                </a:cubicBezTo>
                <a:cubicBezTo>
                  <a:pt x="296862" y="371078"/>
                  <a:pt x="296544" y="368022"/>
                  <a:pt x="314696" y="374073"/>
                </a:cubicBezTo>
                <a:cubicBezTo>
                  <a:pt x="316675" y="380011"/>
                  <a:pt x="317413" y="386519"/>
                  <a:pt x="320633" y="391886"/>
                </a:cubicBezTo>
                <a:cubicBezTo>
                  <a:pt x="323513" y="396686"/>
                  <a:pt x="329012" y="399390"/>
                  <a:pt x="332509" y="403761"/>
                </a:cubicBezTo>
                <a:cubicBezTo>
                  <a:pt x="336967" y="409333"/>
                  <a:pt x="341193" y="415191"/>
                  <a:pt x="344384" y="421574"/>
                </a:cubicBezTo>
                <a:cubicBezTo>
                  <a:pt x="361570" y="455945"/>
                  <a:pt x="334369" y="423434"/>
                  <a:pt x="368135" y="457200"/>
                </a:cubicBezTo>
                <a:lnTo>
                  <a:pt x="380010" y="492826"/>
                </a:lnTo>
                <a:lnTo>
                  <a:pt x="385948" y="510639"/>
                </a:lnTo>
                <a:cubicBezTo>
                  <a:pt x="383969" y="516577"/>
                  <a:pt x="384436" y="524026"/>
                  <a:pt x="380010" y="528452"/>
                </a:cubicBezTo>
                <a:cubicBezTo>
                  <a:pt x="373751" y="534711"/>
                  <a:pt x="363944" y="535936"/>
                  <a:pt x="356259" y="540327"/>
                </a:cubicBezTo>
                <a:cubicBezTo>
                  <a:pt x="350063" y="543867"/>
                  <a:pt x="344829" y="549011"/>
                  <a:pt x="338446" y="552202"/>
                </a:cubicBezTo>
                <a:cubicBezTo>
                  <a:pt x="320139" y="561356"/>
                  <a:pt x="289510" y="562031"/>
                  <a:pt x="273132" y="564078"/>
                </a:cubicBezTo>
                <a:cubicBezTo>
                  <a:pt x="266745" y="562800"/>
                  <a:pt x="234761" y="557680"/>
                  <a:pt x="225631" y="552202"/>
                </a:cubicBezTo>
                <a:cubicBezTo>
                  <a:pt x="220831" y="549322"/>
                  <a:pt x="218127" y="543824"/>
                  <a:pt x="213755" y="540327"/>
                </a:cubicBezTo>
                <a:cubicBezTo>
                  <a:pt x="208183" y="535869"/>
                  <a:pt x="201880" y="532410"/>
                  <a:pt x="195942" y="528452"/>
                </a:cubicBezTo>
                <a:cubicBezTo>
                  <a:pt x="179124" y="477991"/>
                  <a:pt x="202580" y="539516"/>
                  <a:pt x="178129" y="498764"/>
                </a:cubicBezTo>
                <a:cubicBezTo>
                  <a:pt x="174909" y="493397"/>
                  <a:pt x="174171" y="486889"/>
                  <a:pt x="172192" y="480951"/>
                </a:cubicBezTo>
                <a:cubicBezTo>
                  <a:pt x="162029" y="484338"/>
                  <a:pt x="143145" y="488896"/>
                  <a:pt x="136566" y="498764"/>
                </a:cubicBezTo>
                <a:cubicBezTo>
                  <a:pt x="105893" y="544773"/>
                  <a:pt x="157534" y="504577"/>
                  <a:pt x="112815" y="534389"/>
                </a:cubicBezTo>
                <a:cubicBezTo>
                  <a:pt x="101450" y="532495"/>
                  <a:pt x="65314" y="515343"/>
                  <a:pt x="65314" y="546265"/>
                </a:cubicBezTo>
                <a:cubicBezTo>
                  <a:pt x="65314" y="558783"/>
                  <a:pt x="73231" y="570016"/>
                  <a:pt x="77189" y="581891"/>
                </a:cubicBezTo>
                <a:lnTo>
                  <a:pt x="83127" y="599704"/>
                </a:lnTo>
                <a:cubicBezTo>
                  <a:pt x="81148" y="611579"/>
                  <a:pt x="80996" y="623909"/>
                  <a:pt x="77189" y="635330"/>
                </a:cubicBezTo>
                <a:cubicBezTo>
                  <a:pt x="74932" y="642100"/>
                  <a:pt x="68505" y="646760"/>
                  <a:pt x="65314" y="653143"/>
                </a:cubicBezTo>
                <a:cubicBezTo>
                  <a:pt x="62515" y="658741"/>
                  <a:pt x="61355" y="665018"/>
                  <a:pt x="59376" y="670956"/>
                </a:cubicBezTo>
                <a:cubicBezTo>
                  <a:pt x="61355" y="682831"/>
                  <a:pt x="62394" y="694902"/>
                  <a:pt x="65314" y="706582"/>
                </a:cubicBezTo>
                <a:cubicBezTo>
                  <a:pt x="68350" y="718726"/>
                  <a:pt x="77189" y="742208"/>
                  <a:pt x="77189" y="742208"/>
                </a:cubicBezTo>
                <a:cubicBezTo>
                  <a:pt x="79168" y="758042"/>
                  <a:pt x="80700" y="773938"/>
                  <a:pt x="83127" y="789709"/>
                </a:cubicBezTo>
                <a:cubicBezTo>
                  <a:pt x="92187" y="848594"/>
                  <a:pt x="87826" y="787958"/>
                  <a:pt x="95002" y="866899"/>
                </a:cubicBezTo>
                <a:cubicBezTo>
                  <a:pt x="97517" y="894565"/>
                  <a:pt x="98306" y="922372"/>
                  <a:pt x="100940" y="950026"/>
                </a:cubicBezTo>
                <a:cubicBezTo>
                  <a:pt x="102184" y="963088"/>
                  <a:pt x="108546" y="1005624"/>
                  <a:pt x="112815" y="1021278"/>
                </a:cubicBezTo>
                <a:cubicBezTo>
                  <a:pt x="116109" y="1033355"/>
                  <a:pt x="115838" y="1048053"/>
                  <a:pt x="124690" y="1056904"/>
                </a:cubicBezTo>
                <a:lnTo>
                  <a:pt x="136566" y="1068779"/>
                </a:lnTo>
                <a:cubicBezTo>
                  <a:pt x="138545" y="1074717"/>
                  <a:pt x="139283" y="1081225"/>
                  <a:pt x="142503" y="1086592"/>
                </a:cubicBezTo>
                <a:cubicBezTo>
                  <a:pt x="145383" y="1091392"/>
                  <a:pt x="151875" y="1093460"/>
                  <a:pt x="154379" y="1098467"/>
                </a:cubicBezTo>
                <a:cubicBezTo>
                  <a:pt x="159977" y="1109663"/>
                  <a:pt x="166254" y="1134093"/>
                  <a:pt x="166254" y="1134093"/>
                </a:cubicBezTo>
                <a:cubicBezTo>
                  <a:pt x="164275" y="1149927"/>
                  <a:pt x="163170" y="1165895"/>
                  <a:pt x="160316" y="1181595"/>
                </a:cubicBezTo>
                <a:cubicBezTo>
                  <a:pt x="159196" y="1187753"/>
                  <a:pt x="159472" y="1195770"/>
                  <a:pt x="154379" y="1199408"/>
                </a:cubicBezTo>
                <a:cubicBezTo>
                  <a:pt x="144193" y="1206684"/>
                  <a:pt x="130897" y="1208247"/>
                  <a:pt x="118753" y="1211283"/>
                </a:cubicBezTo>
                <a:cubicBezTo>
                  <a:pt x="85211" y="1219669"/>
                  <a:pt x="103004" y="1215621"/>
                  <a:pt x="65314" y="1223158"/>
                </a:cubicBezTo>
                <a:cubicBezTo>
                  <a:pt x="51669" y="1264095"/>
                  <a:pt x="62290" y="1249933"/>
                  <a:pt x="41563" y="1270660"/>
                </a:cubicBezTo>
                <a:cubicBezTo>
                  <a:pt x="45918" y="1292434"/>
                  <a:pt x="55208" y="1302495"/>
                  <a:pt x="35626" y="1318161"/>
                </a:cubicBezTo>
                <a:cubicBezTo>
                  <a:pt x="30739" y="1322071"/>
                  <a:pt x="23751" y="1322120"/>
                  <a:pt x="17813" y="1324099"/>
                </a:cubicBezTo>
                <a:cubicBezTo>
                  <a:pt x="21140" y="1347392"/>
                  <a:pt x="15215" y="1365292"/>
                  <a:pt x="35626" y="1377538"/>
                </a:cubicBezTo>
                <a:cubicBezTo>
                  <a:pt x="40993" y="1380758"/>
                  <a:pt x="47501" y="1381496"/>
                  <a:pt x="53439" y="1383475"/>
                </a:cubicBezTo>
                <a:cubicBezTo>
                  <a:pt x="59377" y="1387434"/>
                  <a:pt x="64869" y="1392160"/>
                  <a:pt x="71252" y="1395351"/>
                </a:cubicBezTo>
                <a:cubicBezTo>
                  <a:pt x="76850" y="1398150"/>
                  <a:pt x="87086" y="1395350"/>
                  <a:pt x="89065" y="1401288"/>
                </a:cubicBezTo>
                <a:cubicBezTo>
                  <a:pt x="95978" y="1422027"/>
                  <a:pt x="91203" y="1445074"/>
                  <a:pt x="95002" y="1466602"/>
                </a:cubicBezTo>
                <a:cubicBezTo>
                  <a:pt x="97177" y="1478929"/>
                  <a:pt x="106877" y="1502228"/>
                  <a:pt x="106877" y="1502228"/>
                </a:cubicBezTo>
                <a:cubicBezTo>
                  <a:pt x="77282" y="1531825"/>
                  <a:pt x="113561" y="1500557"/>
                  <a:pt x="35626" y="1520041"/>
                </a:cubicBezTo>
                <a:cubicBezTo>
                  <a:pt x="30195" y="1521399"/>
                  <a:pt x="28122" y="1528420"/>
                  <a:pt x="23750" y="1531917"/>
                </a:cubicBezTo>
                <a:cubicBezTo>
                  <a:pt x="18178" y="1536375"/>
                  <a:pt x="11875" y="1539834"/>
                  <a:pt x="5937" y="1543792"/>
                </a:cubicBezTo>
                <a:lnTo>
                  <a:pt x="0" y="1561605"/>
                </a:lnTo>
              </a:path>
            </a:pathLst>
          </a:custGeom>
          <a:noFill/>
          <a:ln w="41275" cmpd="thickThin">
            <a:solidFill>
              <a:srgbClr val="118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8" name="TextBox 47"/>
          <p:cNvSpPr txBox="1"/>
          <p:nvPr/>
        </p:nvSpPr>
        <p:spPr>
          <a:xfrm>
            <a:off x="9373156" y="5937016"/>
            <a:ext cx="625492" cy="276999"/>
          </a:xfrm>
          <a:prstGeom prst="rect">
            <a:avLst/>
          </a:prstGeom>
          <a:noFill/>
          <a:ln w="25400">
            <a:solidFill>
              <a:srgbClr val="118111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9048328" y="4653141"/>
            <a:ext cx="377468" cy="1283875"/>
          </a:xfrm>
          <a:prstGeom prst="straightConnector1">
            <a:avLst/>
          </a:prstGeom>
          <a:ln w="25400">
            <a:solidFill>
              <a:srgbClr val="1181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168008" y="5342377"/>
            <a:ext cx="574196" cy="27699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cxnSp>
        <p:nvCxnSpPr>
          <p:cNvPr id="32" name="Straight Arrow Connector 31"/>
          <p:cNvCxnSpPr>
            <a:stCxn id="59" idx="0"/>
          </p:cNvCxnSpPr>
          <p:nvPr/>
        </p:nvCxnSpPr>
        <p:spPr>
          <a:xfrm flipV="1">
            <a:off x="6455106" y="3509458"/>
            <a:ext cx="1062204" cy="1832919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1985" y="4199277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9189" y="5342377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4321" y="5718023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9113" y="5480808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0790" y="4822846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5057" y="5055920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3287" y="4921218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362" y="4725692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924" y="5726344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2963" y="5090614"/>
            <a:ext cx="138431" cy="1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8288828" y="2095068"/>
            <a:ext cx="2077897" cy="4022303"/>
          </a:xfrm>
          <a:custGeom>
            <a:avLst/>
            <a:gdLst>
              <a:gd name="connsiteX0" fmla="*/ 904505 w 2077897"/>
              <a:gd name="connsiteY0" fmla="*/ 47570 h 4022303"/>
              <a:gd name="connsiteX1" fmla="*/ 904505 w 2077897"/>
              <a:gd name="connsiteY1" fmla="*/ 47570 h 4022303"/>
              <a:gd name="connsiteX2" fmla="*/ 893934 w 2077897"/>
              <a:gd name="connsiteY2" fmla="*/ 121568 h 4022303"/>
              <a:gd name="connsiteX3" fmla="*/ 904505 w 2077897"/>
              <a:gd name="connsiteY3" fmla="*/ 137425 h 4022303"/>
              <a:gd name="connsiteX4" fmla="*/ 893934 w 2077897"/>
              <a:gd name="connsiteY4" fmla="*/ 174423 h 4022303"/>
              <a:gd name="connsiteX5" fmla="*/ 878077 w 2077897"/>
              <a:gd name="connsiteY5" fmla="*/ 179709 h 4022303"/>
              <a:gd name="connsiteX6" fmla="*/ 888648 w 2077897"/>
              <a:gd name="connsiteY6" fmla="*/ 221993 h 4022303"/>
              <a:gd name="connsiteX7" fmla="*/ 904505 w 2077897"/>
              <a:gd name="connsiteY7" fmla="*/ 232564 h 4022303"/>
              <a:gd name="connsiteX8" fmla="*/ 930933 w 2077897"/>
              <a:gd name="connsiteY8" fmla="*/ 248421 h 4022303"/>
              <a:gd name="connsiteX9" fmla="*/ 952075 w 2077897"/>
              <a:gd name="connsiteY9" fmla="*/ 253707 h 4022303"/>
              <a:gd name="connsiteX10" fmla="*/ 983788 w 2077897"/>
              <a:gd name="connsiteY10" fmla="*/ 264278 h 4022303"/>
              <a:gd name="connsiteX11" fmla="*/ 994359 w 2077897"/>
              <a:gd name="connsiteY11" fmla="*/ 280134 h 4022303"/>
              <a:gd name="connsiteX12" fmla="*/ 978502 w 2077897"/>
              <a:gd name="connsiteY12" fmla="*/ 290705 h 4022303"/>
              <a:gd name="connsiteX13" fmla="*/ 920361 w 2077897"/>
              <a:gd name="connsiteY13" fmla="*/ 301277 h 4022303"/>
              <a:gd name="connsiteX14" fmla="*/ 925647 w 2077897"/>
              <a:gd name="connsiteY14" fmla="*/ 317133 h 4022303"/>
              <a:gd name="connsiteX15" fmla="*/ 957360 w 2077897"/>
              <a:gd name="connsiteY15" fmla="*/ 338275 h 4022303"/>
              <a:gd name="connsiteX16" fmla="*/ 967931 w 2077897"/>
              <a:gd name="connsiteY16" fmla="*/ 348847 h 4022303"/>
              <a:gd name="connsiteX17" fmla="*/ 962646 w 2077897"/>
              <a:gd name="connsiteY17" fmla="*/ 396416 h 4022303"/>
              <a:gd name="connsiteX18" fmla="*/ 973217 w 2077897"/>
              <a:gd name="connsiteY18" fmla="*/ 470414 h 4022303"/>
              <a:gd name="connsiteX19" fmla="*/ 967931 w 2077897"/>
              <a:gd name="connsiteY19" fmla="*/ 528555 h 4022303"/>
              <a:gd name="connsiteX20" fmla="*/ 952075 w 2077897"/>
              <a:gd name="connsiteY20" fmla="*/ 533841 h 4022303"/>
              <a:gd name="connsiteX21" fmla="*/ 920361 w 2077897"/>
              <a:gd name="connsiteY21" fmla="*/ 549697 h 4022303"/>
              <a:gd name="connsiteX22" fmla="*/ 904505 w 2077897"/>
              <a:gd name="connsiteY22" fmla="*/ 560268 h 4022303"/>
              <a:gd name="connsiteX23" fmla="*/ 883363 w 2077897"/>
              <a:gd name="connsiteY23" fmla="*/ 565554 h 4022303"/>
              <a:gd name="connsiteX24" fmla="*/ 862220 w 2077897"/>
              <a:gd name="connsiteY24" fmla="*/ 591982 h 4022303"/>
              <a:gd name="connsiteX25" fmla="*/ 856935 w 2077897"/>
              <a:gd name="connsiteY25" fmla="*/ 607838 h 4022303"/>
              <a:gd name="connsiteX26" fmla="*/ 830507 w 2077897"/>
              <a:gd name="connsiteY26" fmla="*/ 628981 h 4022303"/>
              <a:gd name="connsiteX27" fmla="*/ 798794 w 2077897"/>
              <a:gd name="connsiteY27" fmla="*/ 639552 h 4022303"/>
              <a:gd name="connsiteX28" fmla="*/ 782937 w 2077897"/>
              <a:gd name="connsiteY28" fmla="*/ 644837 h 4022303"/>
              <a:gd name="connsiteX29" fmla="*/ 777652 w 2077897"/>
              <a:gd name="connsiteY29" fmla="*/ 660694 h 4022303"/>
              <a:gd name="connsiteX30" fmla="*/ 761795 w 2077897"/>
              <a:gd name="connsiteY30" fmla="*/ 665979 h 4022303"/>
              <a:gd name="connsiteX31" fmla="*/ 719511 w 2077897"/>
              <a:gd name="connsiteY31" fmla="*/ 671265 h 4022303"/>
              <a:gd name="connsiteX32" fmla="*/ 708939 w 2077897"/>
              <a:gd name="connsiteY32" fmla="*/ 702978 h 4022303"/>
              <a:gd name="connsiteX33" fmla="*/ 682512 w 2077897"/>
              <a:gd name="connsiteY33" fmla="*/ 734692 h 4022303"/>
              <a:gd name="connsiteX34" fmla="*/ 666655 w 2077897"/>
              <a:gd name="connsiteY34" fmla="*/ 787547 h 4022303"/>
              <a:gd name="connsiteX35" fmla="*/ 645513 w 2077897"/>
              <a:gd name="connsiteY35" fmla="*/ 835117 h 4022303"/>
              <a:gd name="connsiteX36" fmla="*/ 629656 w 2077897"/>
              <a:gd name="connsiteY36" fmla="*/ 840403 h 4022303"/>
              <a:gd name="connsiteX37" fmla="*/ 603228 w 2077897"/>
              <a:gd name="connsiteY37" fmla="*/ 861545 h 4022303"/>
              <a:gd name="connsiteX38" fmla="*/ 592657 w 2077897"/>
              <a:gd name="connsiteY38" fmla="*/ 877401 h 4022303"/>
              <a:gd name="connsiteX39" fmla="*/ 571515 w 2077897"/>
              <a:gd name="connsiteY39" fmla="*/ 903829 h 4022303"/>
              <a:gd name="connsiteX40" fmla="*/ 550373 w 2077897"/>
              <a:gd name="connsiteY40" fmla="*/ 930257 h 4022303"/>
              <a:gd name="connsiteX41" fmla="*/ 539802 w 2077897"/>
              <a:gd name="connsiteY41" fmla="*/ 946114 h 4022303"/>
              <a:gd name="connsiteX42" fmla="*/ 513374 w 2077897"/>
              <a:gd name="connsiteY42" fmla="*/ 993683 h 4022303"/>
              <a:gd name="connsiteX43" fmla="*/ 492232 w 2077897"/>
              <a:gd name="connsiteY43" fmla="*/ 1020111 h 4022303"/>
              <a:gd name="connsiteX44" fmla="*/ 476375 w 2077897"/>
              <a:gd name="connsiteY44" fmla="*/ 1051825 h 4022303"/>
              <a:gd name="connsiteX45" fmla="*/ 428805 w 2077897"/>
              <a:gd name="connsiteY45" fmla="*/ 1083538 h 4022303"/>
              <a:gd name="connsiteX46" fmla="*/ 412949 w 2077897"/>
              <a:gd name="connsiteY46" fmla="*/ 1094109 h 4022303"/>
              <a:gd name="connsiteX47" fmla="*/ 391807 w 2077897"/>
              <a:gd name="connsiteY47" fmla="*/ 1125822 h 4022303"/>
              <a:gd name="connsiteX48" fmla="*/ 381235 w 2077897"/>
              <a:gd name="connsiteY48" fmla="*/ 1157536 h 4022303"/>
              <a:gd name="connsiteX49" fmla="*/ 412949 w 2077897"/>
              <a:gd name="connsiteY49" fmla="*/ 1199820 h 4022303"/>
              <a:gd name="connsiteX50" fmla="*/ 423520 w 2077897"/>
              <a:gd name="connsiteY50" fmla="*/ 1215677 h 4022303"/>
              <a:gd name="connsiteX51" fmla="*/ 439376 w 2077897"/>
              <a:gd name="connsiteY51" fmla="*/ 1226248 h 4022303"/>
              <a:gd name="connsiteX52" fmla="*/ 455233 w 2077897"/>
              <a:gd name="connsiteY52" fmla="*/ 1257961 h 4022303"/>
              <a:gd name="connsiteX53" fmla="*/ 460519 w 2077897"/>
              <a:gd name="connsiteY53" fmla="*/ 1273818 h 4022303"/>
              <a:gd name="connsiteX54" fmla="*/ 465804 w 2077897"/>
              <a:gd name="connsiteY54" fmla="*/ 1316102 h 4022303"/>
              <a:gd name="connsiteX55" fmla="*/ 481661 w 2077897"/>
              <a:gd name="connsiteY55" fmla="*/ 1326673 h 4022303"/>
              <a:gd name="connsiteX56" fmla="*/ 508089 w 2077897"/>
              <a:gd name="connsiteY56" fmla="*/ 1353101 h 4022303"/>
              <a:gd name="connsiteX57" fmla="*/ 534516 w 2077897"/>
              <a:gd name="connsiteY57" fmla="*/ 1379529 h 4022303"/>
              <a:gd name="connsiteX58" fmla="*/ 550373 w 2077897"/>
              <a:gd name="connsiteY58" fmla="*/ 1411242 h 4022303"/>
              <a:gd name="connsiteX59" fmla="*/ 545087 w 2077897"/>
              <a:gd name="connsiteY59" fmla="*/ 1485240 h 4022303"/>
              <a:gd name="connsiteX60" fmla="*/ 513374 w 2077897"/>
              <a:gd name="connsiteY60" fmla="*/ 1495811 h 4022303"/>
              <a:gd name="connsiteX61" fmla="*/ 497518 w 2077897"/>
              <a:gd name="connsiteY61" fmla="*/ 1506382 h 4022303"/>
              <a:gd name="connsiteX62" fmla="*/ 481661 w 2077897"/>
              <a:gd name="connsiteY62" fmla="*/ 1522238 h 4022303"/>
              <a:gd name="connsiteX63" fmla="*/ 486946 w 2077897"/>
              <a:gd name="connsiteY63" fmla="*/ 1527524 h 4022303"/>
              <a:gd name="connsiteX64" fmla="*/ 518660 w 2077897"/>
              <a:gd name="connsiteY64" fmla="*/ 1559237 h 4022303"/>
              <a:gd name="connsiteX65" fmla="*/ 550373 w 2077897"/>
              <a:gd name="connsiteY65" fmla="*/ 1564523 h 4022303"/>
              <a:gd name="connsiteX66" fmla="*/ 566230 w 2077897"/>
              <a:gd name="connsiteY66" fmla="*/ 1575094 h 4022303"/>
              <a:gd name="connsiteX67" fmla="*/ 603228 w 2077897"/>
              <a:gd name="connsiteY67" fmla="*/ 1617378 h 4022303"/>
              <a:gd name="connsiteX68" fmla="*/ 661370 w 2077897"/>
              <a:gd name="connsiteY68" fmla="*/ 1606807 h 4022303"/>
              <a:gd name="connsiteX69" fmla="*/ 677226 w 2077897"/>
              <a:gd name="connsiteY69" fmla="*/ 1590951 h 4022303"/>
              <a:gd name="connsiteX70" fmla="*/ 682512 w 2077897"/>
              <a:gd name="connsiteY70" fmla="*/ 1575094 h 4022303"/>
              <a:gd name="connsiteX71" fmla="*/ 698368 w 2077897"/>
              <a:gd name="connsiteY71" fmla="*/ 1569808 h 4022303"/>
              <a:gd name="connsiteX72" fmla="*/ 761795 w 2077897"/>
              <a:gd name="connsiteY72" fmla="*/ 1575094 h 4022303"/>
              <a:gd name="connsiteX73" fmla="*/ 777652 w 2077897"/>
              <a:gd name="connsiteY73" fmla="*/ 1580379 h 4022303"/>
              <a:gd name="connsiteX74" fmla="*/ 819936 w 2077897"/>
              <a:gd name="connsiteY74" fmla="*/ 1612093 h 4022303"/>
              <a:gd name="connsiteX75" fmla="*/ 883363 w 2077897"/>
              <a:gd name="connsiteY75" fmla="*/ 1622664 h 4022303"/>
              <a:gd name="connsiteX76" fmla="*/ 904505 w 2077897"/>
              <a:gd name="connsiteY76" fmla="*/ 1627949 h 4022303"/>
              <a:gd name="connsiteX77" fmla="*/ 999645 w 2077897"/>
              <a:gd name="connsiteY77" fmla="*/ 1622664 h 4022303"/>
              <a:gd name="connsiteX78" fmla="*/ 1031358 w 2077897"/>
              <a:gd name="connsiteY78" fmla="*/ 1612093 h 4022303"/>
              <a:gd name="connsiteX79" fmla="*/ 1068357 w 2077897"/>
              <a:gd name="connsiteY79" fmla="*/ 1601522 h 4022303"/>
              <a:gd name="connsiteX80" fmla="*/ 1100070 w 2077897"/>
              <a:gd name="connsiteY80" fmla="*/ 1606807 h 4022303"/>
              <a:gd name="connsiteX81" fmla="*/ 1115927 w 2077897"/>
              <a:gd name="connsiteY81" fmla="*/ 1612093 h 4022303"/>
              <a:gd name="connsiteX82" fmla="*/ 1137069 w 2077897"/>
              <a:gd name="connsiteY82" fmla="*/ 1643806 h 4022303"/>
              <a:gd name="connsiteX83" fmla="*/ 1152926 w 2077897"/>
              <a:gd name="connsiteY83" fmla="*/ 1654377 h 4022303"/>
              <a:gd name="connsiteX84" fmla="*/ 1184639 w 2077897"/>
              <a:gd name="connsiteY84" fmla="*/ 1686090 h 4022303"/>
              <a:gd name="connsiteX85" fmla="*/ 1189924 w 2077897"/>
              <a:gd name="connsiteY85" fmla="*/ 1701947 h 4022303"/>
              <a:gd name="connsiteX86" fmla="*/ 1158211 w 2077897"/>
              <a:gd name="connsiteY86" fmla="*/ 1717804 h 4022303"/>
              <a:gd name="connsiteX87" fmla="*/ 1152926 w 2077897"/>
              <a:gd name="connsiteY87" fmla="*/ 1733660 h 4022303"/>
              <a:gd name="connsiteX88" fmla="*/ 1142355 w 2077897"/>
              <a:gd name="connsiteY88" fmla="*/ 1749517 h 4022303"/>
              <a:gd name="connsiteX89" fmla="*/ 1152926 w 2077897"/>
              <a:gd name="connsiteY89" fmla="*/ 1828800 h 4022303"/>
              <a:gd name="connsiteX90" fmla="*/ 1221638 w 2077897"/>
              <a:gd name="connsiteY90" fmla="*/ 1892227 h 4022303"/>
              <a:gd name="connsiteX91" fmla="*/ 1237494 w 2077897"/>
              <a:gd name="connsiteY91" fmla="*/ 1897512 h 4022303"/>
              <a:gd name="connsiteX92" fmla="*/ 1253351 w 2077897"/>
              <a:gd name="connsiteY92" fmla="*/ 1908083 h 4022303"/>
              <a:gd name="connsiteX93" fmla="*/ 1263922 w 2077897"/>
              <a:gd name="connsiteY93" fmla="*/ 1939797 h 4022303"/>
              <a:gd name="connsiteX94" fmla="*/ 1258637 w 2077897"/>
              <a:gd name="connsiteY94" fmla="*/ 1955653 h 4022303"/>
              <a:gd name="connsiteX95" fmla="*/ 1242780 w 2077897"/>
              <a:gd name="connsiteY95" fmla="*/ 1982081 h 4022303"/>
              <a:gd name="connsiteX96" fmla="*/ 1258637 w 2077897"/>
              <a:gd name="connsiteY96" fmla="*/ 2040222 h 4022303"/>
              <a:gd name="connsiteX97" fmla="*/ 1279779 w 2077897"/>
              <a:gd name="connsiteY97" fmla="*/ 2066650 h 4022303"/>
              <a:gd name="connsiteX98" fmla="*/ 1385490 w 2077897"/>
              <a:gd name="connsiteY98" fmla="*/ 2071936 h 4022303"/>
              <a:gd name="connsiteX99" fmla="*/ 1406632 w 2077897"/>
              <a:gd name="connsiteY99" fmla="*/ 2077221 h 4022303"/>
              <a:gd name="connsiteX100" fmla="*/ 1411918 w 2077897"/>
              <a:gd name="connsiteY100" fmla="*/ 2093078 h 4022303"/>
              <a:gd name="connsiteX101" fmla="*/ 1401346 w 2077897"/>
              <a:gd name="connsiteY101" fmla="*/ 2130077 h 4022303"/>
              <a:gd name="connsiteX102" fmla="*/ 1406632 w 2077897"/>
              <a:gd name="connsiteY102" fmla="*/ 2193503 h 4022303"/>
              <a:gd name="connsiteX103" fmla="*/ 1411918 w 2077897"/>
              <a:gd name="connsiteY103" fmla="*/ 2209360 h 4022303"/>
              <a:gd name="connsiteX104" fmla="*/ 1422489 w 2077897"/>
              <a:gd name="connsiteY104" fmla="*/ 2262215 h 4022303"/>
              <a:gd name="connsiteX105" fmla="*/ 1417203 w 2077897"/>
              <a:gd name="connsiteY105" fmla="*/ 2278072 h 4022303"/>
              <a:gd name="connsiteX106" fmla="*/ 1385490 w 2077897"/>
              <a:gd name="connsiteY106" fmla="*/ 2293929 h 4022303"/>
              <a:gd name="connsiteX107" fmla="*/ 1364348 w 2077897"/>
              <a:gd name="connsiteY107" fmla="*/ 2325642 h 4022303"/>
              <a:gd name="connsiteX108" fmla="*/ 1348491 w 2077897"/>
              <a:gd name="connsiteY108" fmla="*/ 2373212 h 4022303"/>
              <a:gd name="connsiteX109" fmla="*/ 1343205 w 2077897"/>
              <a:gd name="connsiteY109" fmla="*/ 2389068 h 4022303"/>
              <a:gd name="connsiteX110" fmla="*/ 1337920 w 2077897"/>
              <a:gd name="connsiteY110" fmla="*/ 2404925 h 4022303"/>
              <a:gd name="connsiteX111" fmla="*/ 1348491 w 2077897"/>
              <a:gd name="connsiteY111" fmla="*/ 2457781 h 4022303"/>
              <a:gd name="connsiteX112" fmla="*/ 1359062 w 2077897"/>
              <a:gd name="connsiteY112" fmla="*/ 2473637 h 4022303"/>
              <a:gd name="connsiteX113" fmla="*/ 1390775 w 2077897"/>
              <a:gd name="connsiteY113" fmla="*/ 2494779 h 4022303"/>
              <a:gd name="connsiteX114" fmla="*/ 1406632 w 2077897"/>
              <a:gd name="connsiteY114" fmla="*/ 2505351 h 4022303"/>
              <a:gd name="connsiteX115" fmla="*/ 1390775 w 2077897"/>
              <a:gd name="connsiteY115" fmla="*/ 2510636 h 4022303"/>
              <a:gd name="connsiteX116" fmla="*/ 1248065 w 2077897"/>
              <a:gd name="connsiteY116" fmla="*/ 2510636 h 4022303"/>
              <a:gd name="connsiteX117" fmla="*/ 1216352 w 2077897"/>
              <a:gd name="connsiteY117" fmla="*/ 2500065 h 4022303"/>
              <a:gd name="connsiteX118" fmla="*/ 1200496 w 2077897"/>
              <a:gd name="connsiteY118" fmla="*/ 2494779 h 4022303"/>
              <a:gd name="connsiteX119" fmla="*/ 1179353 w 2077897"/>
              <a:gd name="connsiteY119" fmla="*/ 2542349 h 4022303"/>
              <a:gd name="connsiteX120" fmla="*/ 1163497 w 2077897"/>
              <a:gd name="connsiteY120" fmla="*/ 2558206 h 4022303"/>
              <a:gd name="connsiteX121" fmla="*/ 1152926 w 2077897"/>
              <a:gd name="connsiteY121" fmla="*/ 2574063 h 4022303"/>
              <a:gd name="connsiteX122" fmla="*/ 1137069 w 2077897"/>
              <a:gd name="connsiteY122" fmla="*/ 2589919 h 4022303"/>
              <a:gd name="connsiteX123" fmla="*/ 1121212 w 2077897"/>
              <a:gd name="connsiteY123" fmla="*/ 2621633 h 4022303"/>
              <a:gd name="connsiteX124" fmla="*/ 1100070 w 2077897"/>
              <a:gd name="connsiteY124" fmla="*/ 2616347 h 4022303"/>
              <a:gd name="connsiteX125" fmla="*/ 1089499 w 2077897"/>
              <a:gd name="connsiteY125" fmla="*/ 2600490 h 4022303"/>
              <a:gd name="connsiteX126" fmla="*/ 1078928 w 2077897"/>
              <a:gd name="connsiteY126" fmla="*/ 2568777 h 4022303"/>
              <a:gd name="connsiteX127" fmla="*/ 1047215 w 2077897"/>
              <a:gd name="connsiteY127" fmla="*/ 2547635 h 4022303"/>
              <a:gd name="connsiteX128" fmla="*/ 1015501 w 2077897"/>
              <a:gd name="connsiteY128" fmla="*/ 2552920 h 4022303"/>
              <a:gd name="connsiteX129" fmla="*/ 1010216 w 2077897"/>
              <a:gd name="connsiteY129" fmla="*/ 2568777 h 4022303"/>
              <a:gd name="connsiteX130" fmla="*/ 1004930 w 2077897"/>
              <a:gd name="connsiteY130" fmla="*/ 2648060 h 4022303"/>
              <a:gd name="connsiteX131" fmla="*/ 973217 w 2077897"/>
              <a:gd name="connsiteY131" fmla="*/ 2663917 h 4022303"/>
              <a:gd name="connsiteX132" fmla="*/ 941504 w 2077897"/>
              <a:gd name="connsiteY132" fmla="*/ 2653346 h 4022303"/>
              <a:gd name="connsiteX133" fmla="*/ 909790 w 2077897"/>
              <a:gd name="connsiteY133" fmla="*/ 2663917 h 4022303"/>
              <a:gd name="connsiteX134" fmla="*/ 893934 w 2077897"/>
              <a:gd name="connsiteY134" fmla="*/ 2695630 h 4022303"/>
              <a:gd name="connsiteX135" fmla="*/ 862220 w 2077897"/>
              <a:gd name="connsiteY135" fmla="*/ 2706201 h 4022303"/>
              <a:gd name="connsiteX136" fmla="*/ 830507 w 2077897"/>
              <a:gd name="connsiteY136" fmla="*/ 2716773 h 4022303"/>
              <a:gd name="connsiteX137" fmla="*/ 814650 w 2077897"/>
              <a:gd name="connsiteY137" fmla="*/ 2722058 h 4022303"/>
              <a:gd name="connsiteX138" fmla="*/ 777652 w 2077897"/>
              <a:gd name="connsiteY138" fmla="*/ 2732629 h 4022303"/>
              <a:gd name="connsiteX139" fmla="*/ 761795 w 2077897"/>
              <a:gd name="connsiteY139" fmla="*/ 2748486 h 4022303"/>
              <a:gd name="connsiteX140" fmla="*/ 756509 w 2077897"/>
              <a:gd name="connsiteY140" fmla="*/ 2764342 h 4022303"/>
              <a:gd name="connsiteX141" fmla="*/ 751224 w 2077897"/>
              <a:gd name="connsiteY141" fmla="*/ 2833055 h 4022303"/>
              <a:gd name="connsiteX142" fmla="*/ 735367 w 2077897"/>
              <a:gd name="connsiteY142" fmla="*/ 2864768 h 4022303"/>
              <a:gd name="connsiteX143" fmla="*/ 719511 w 2077897"/>
              <a:gd name="connsiteY143" fmla="*/ 2875339 h 4022303"/>
              <a:gd name="connsiteX144" fmla="*/ 730082 w 2077897"/>
              <a:gd name="connsiteY144" fmla="*/ 2933480 h 4022303"/>
              <a:gd name="connsiteX145" fmla="*/ 740653 w 2077897"/>
              <a:gd name="connsiteY145" fmla="*/ 2949337 h 4022303"/>
              <a:gd name="connsiteX146" fmla="*/ 735367 w 2077897"/>
              <a:gd name="connsiteY146" fmla="*/ 2965193 h 4022303"/>
              <a:gd name="connsiteX147" fmla="*/ 619085 w 2077897"/>
              <a:gd name="connsiteY147" fmla="*/ 2954622 h 4022303"/>
              <a:gd name="connsiteX148" fmla="*/ 603228 w 2077897"/>
              <a:gd name="connsiteY148" fmla="*/ 2949337 h 4022303"/>
              <a:gd name="connsiteX149" fmla="*/ 534516 w 2077897"/>
              <a:gd name="connsiteY149" fmla="*/ 2959908 h 4022303"/>
              <a:gd name="connsiteX150" fmla="*/ 518660 w 2077897"/>
              <a:gd name="connsiteY150" fmla="*/ 3012763 h 4022303"/>
              <a:gd name="connsiteX151" fmla="*/ 513374 w 2077897"/>
              <a:gd name="connsiteY151" fmla="*/ 3028620 h 4022303"/>
              <a:gd name="connsiteX152" fmla="*/ 481661 w 2077897"/>
              <a:gd name="connsiteY152" fmla="*/ 3039191 h 4022303"/>
              <a:gd name="connsiteX153" fmla="*/ 449948 w 2077897"/>
              <a:gd name="connsiteY153" fmla="*/ 3044477 h 4022303"/>
              <a:gd name="connsiteX154" fmla="*/ 434091 w 2077897"/>
              <a:gd name="connsiteY154" fmla="*/ 3049762 h 4022303"/>
              <a:gd name="connsiteX155" fmla="*/ 381235 w 2077897"/>
              <a:gd name="connsiteY155" fmla="*/ 3055048 h 4022303"/>
              <a:gd name="connsiteX156" fmla="*/ 349522 w 2077897"/>
              <a:gd name="connsiteY156" fmla="*/ 3076190 h 4022303"/>
              <a:gd name="connsiteX157" fmla="*/ 317809 w 2077897"/>
              <a:gd name="connsiteY157" fmla="*/ 3086761 h 4022303"/>
              <a:gd name="connsiteX158" fmla="*/ 275524 w 2077897"/>
              <a:gd name="connsiteY158" fmla="*/ 3070904 h 4022303"/>
              <a:gd name="connsiteX159" fmla="*/ 259668 w 2077897"/>
              <a:gd name="connsiteY159" fmla="*/ 3039191 h 4022303"/>
              <a:gd name="connsiteX160" fmla="*/ 227955 w 2077897"/>
              <a:gd name="connsiteY160" fmla="*/ 3018049 h 4022303"/>
              <a:gd name="connsiteX161" fmla="*/ 190956 w 2077897"/>
              <a:gd name="connsiteY161" fmla="*/ 3044477 h 4022303"/>
              <a:gd name="connsiteX162" fmla="*/ 185670 w 2077897"/>
              <a:gd name="connsiteY162" fmla="*/ 3049762 h 4022303"/>
              <a:gd name="connsiteX163" fmla="*/ 185670 w 2077897"/>
              <a:gd name="connsiteY163" fmla="*/ 3055048 h 4022303"/>
              <a:gd name="connsiteX164" fmla="*/ 159242 w 2077897"/>
              <a:gd name="connsiteY164" fmla="*/ 3092047 h 4022303"/>
              <a:gd name="connsiteX165" fmla="*/ 196241 w 2077897"/>
              <a:gd name="connsiteY165" fmla="*/ 3113189 h 4022303"/>
              <a:gd name="connsiteX166" fmla="*/ 201527 w 2077897"/>
              <a:gd name="connsiteY166" fmla="*/ 3129045 h 4022303"/>
              <a:gd name="connsiteX167" fmla="*/ 190956 w 2077897"/>
              <a:gd name="connsiteY167" fmla="*/ 3160759 h 4022303"/>
              <a:gd name="connsiteX168" fmla="*/ 196241 w 2077897"/>
              <a:gd name="connsiteY168" fmla="*/ 3181901 h 4022303"/>
              <a:gd name="connsiteX169" fmla="*/ 217383 w 2077897"/>
              <a:gd name="connsiteY169" fmla="*/ 3208329 h 4022303"/>
              <a:gd name="connsiteX170" fmla="*/ 212098 w 2077897"/>
              <a:gd name="connsiteY170" fmla="*/ 3255899 h 4022303"/>
              <a:gd name="connsiteX171" fmla="*/ 201527 w 2077897"/>
              <a:gd name="connsiteY171" fmla="*/ 3271755 h 4022303"/>
              <a:gd name="connsiteX172" fmla="*/ 196241 w 2077897"/>
              <a:gd name="connsiteY172" fmla="*/ 3287612 h 4022303"/>
              <a:gd name="connsiteX173" fmla="*/ 201527 w 2077897"/>
              <a:gd name="connsiteY173" fmla="*/ 3324611 h 4022303"/>
              <a:gd name="connsiteX174" fmla="*/ 206812 w 2077897"/>
              <a:gd name="connsiteY174" fmla="*/ 3340467 h 4022303"/>
              <a:gd name="connsiteX175" fmla="*/ 180385 w 2077897"/>
              <a:gd name="connsiteY175" fmla="*/ 3398608 h 4022303"/>
              <a:gd name="connsiteX176" fmla="*/ 169813 w 2077897"/>
              <a:gd name="connsiteY176" fmla="*/ 3409179 h 4022303"/>
              <a:gd name="connsiteX177" fmla="*/ 153957 w 2077897"/>
              <a:gd name="connsiteY177" fmla="*/ 3446178 h 4022303"/>
              <a:gd name="connsiteX178" fmla="*/ 138100 w 2077897"/>
              <a:gd name="connsiteY178" fmla="*/ 3451464 h 4022303"/>
              <a:gd name="connsiteX179" fmla="*/ 132815 w 2077897"/>
              <a:gd name="connsiteY179" fmla="*/ 3467320 h 4022303"/>
              <a:gd name="connsiteX180" fmla="*/ 148671 w 2077897"/>
              <a:gd name="connsiteY180" fmla="*/ 3472606 h 4022303"/>
              <a:gd name="connsiteX181" fmla="*/ 180385 w 2077897"/>
              <a:gd name="connsiteY181" fmla="*/ 3493748 h 4022303"/>
              <a:gd name="connsiteX182" fmla="*/ 185670 w 2077897"/>
              <a:gd name="connsiteY182" fmla="*/ 3509605 h 4022303"/>
              <a:gd name="connsiteX183" fmla="*/ 196241 w 2077897"/>
              <a:gd name="connsiteY183" fmla="*/ 3525462 h 4022303"/>
              <a:gd name="connsiteX184" fmla="*/ 212098 w 2077897"/>
              <a:gd name="connsiteY184" fmla="*/ 3604745 h 4022303"/>
              <a:gd name="connsiteX185" fmla="*/ 212098 w 2077897"/>
              <a:gd name="connsiteY185" fmla="*/ 3641744 h 4022303"/>
              <a:gd name="connsiteX186" fmla="*/ 196241 w 2077897"/>
              <a:gd name="connsiteY186" fmla="*/ 3647029 h 4022303"/>
              <a:gd name="connsiteX187" fmla="*/ 122244 w 2077897"/>
              <a:gd name="connsiteY187" fmla="*/ 3641744 h 4022303"/>
              <a:gd name="connsiteX188" fmla="*/ 101101 w 2077897"/>
              <a:gd name="connsiteY188" fmla="*/ 3647029 h 4022303"/>
              <a:gd name="connsiteX189" fmla="*/ 95816 w 2077897"/>
              <a:gd name="connsiteY189" fmla="*/ 3662886 h 4022303"/>
              <a:gd name="connsiteX190" fmla="*/ 106387 w 2077897"/>
              <a:gd name="connsiteY190" fmla="*/ 3715741 h 4022303"/>
              <a:gd name="connsiteX191" fmla="*/ 101101 w 2077897"/>
              <a:gd name="connsiteY191" fmla="*/ 3726312 h 4022303"/>
              <a:gd name="connsiteX192" fmla="*/ 42960 w 2077897"/>
              <a:gd name="connsiteY192" fmla="*/ 3731598 h 4022303"/>
              <a:gd name="connsiteX193" fmla="*/ 21818 w 2077897"/>
              <a:gd name="connsiteY193" fmla="*/ 3758026 h 4022303"/>
              <a:gd name="connsiteX194" fmla="*/ 5961 w 2077897"/>
              <a:gd name="connsiteY194" fmla="*/ 3768597 h 4022303"/>
              <a:gd name="connsiteX195" fmla="*/ 5961 w 2077897"/>
              <a:gd name="connsiteY195" fmla="*/ 3810881 h 4022303"/>
              <a:gd name="connsiteX196" fmla="*/ 16533 w 2077897"/>
              <a:gd name="connsiteY196" fmla="*/ 3821452 h 4022303"/>
              <a:gd name="connsiteX197" fmla="*/ 27104 w 2077897"/>
              <a:gd name="connsiteY197" fmla="*/ 3890164 h 4022303"/>
              <a:gd name="connsiteX198" fmla="*/ 32389 w 2077897"/>
              <a:gd name="connsiteY198" fmla="*/ 3906021 h 4022303"/>
              <a:gd name="connsiteX199" fmla="*/ 37675 w 2077897"/>
              <a:gd name="connsiteY199" fmla="*/ 3969448 h 4022303"/>
              <a:gd name="connsiteX200" fmla="*/ 42960 w 2077897"/>
              <a:gd name="connsiteY200" fmla="*/ 3985304 h 4022303"/>
              <a:gd name="connsiteX201" fmla="*/ 58817 w 2077897"/>
              <a:gd name="connsiteY201" fmla="*/ 3995875 h 4022303"/>
              <a:gd name="connsiteX202" fmla="*/ 106387 w 2077897"/>
              <a:gd name="connsiteY202" fmla="*/ 4011732 h 4022303"/>
              <a:gd name="connsiteX203" fmla="*/ 122244 w 2077897"/>
              <a:gd name="connsiteY203" fmla="*/ 4017018 h 4022303"/>
              <a:gd name="connsiteX204" fmla="*/ 138100 w 2077897"/>
              <a:gd name="connsiteY204" fmla="*/ 4022303 h 4022303"/>
              <a:gd name="connsiteX205" fmla="*/ 233240 w 2077897"/>
              <a:gd name="connsiteY205" fmla="*/ 4011732 h 4022303"/>
              <a:gd name="connsiteX206" fmla="*/ 249097 w 2077897"/>
              <a:gd name="connsiteY206" fmla="*/ 4001161 h 4022303"/>
              <a:gd name="connsiteX207" fmla="*/ 259668 w 2077897"/>
              <a:gd name="connsiteY207" fmla="*/ 3985304 h 4022303"/>
              <a:gd name="connsiteX208" fmla="*/ 291381 w 2077897"/>
              <a:gd name="connsiteY208" fmla="*/ 3974733 h 4022303"/>
              <a:gd name="connsiteX209" fmla="*/ 307238 w 2077897"/>
              <a:gd name="connsiteY209" fmla="*/ 3964162 h 4022303"/>
              <a:gd name="connsiteX210" fmla="*/ 349522 w 2077897"/>
              <a:gd name="connsiteY210" fmla="*/ 3969448 h 4022303"/>
              <a:gd name="connsiteX211" fmla="*/ 365379 w 2077897"/>
              <a:gd name="connsiteY211" fmla="*/ 4001161 h 4022303"/>
              <a:gd name="connsiteX212" fmla="*/ 381235 w 2077897"/>
              <a:gd name="connsiteY212" fmla="*/ 4011732 h 4022303"/>
              <a:gd name="connsiteX213" fmla="*/ 423520 w 2077897"/>
              <a:gd name="connsiteY213" fmla="*/ 4006447 h 4022303"/>
              <a:gd name="connsiteX214" fmla="*/ 434091 w 2077897"/>
              <a:gd name="connsiteY214" fmla="*/ 3974733 h 4022303"/>
              <a:gd name="connsiteX215" fmla="*/ 449948 w 2077897"/>
              <a:gd name="connsiteY215" fmla="*/ 3948305 h 4022303"/>
              <a:gd name="connsiteX216" fmla="*/ 481661 w 2077897"/>
              <a:gd name="connsiteY216" fmla="*/ 3937734 h 4022303"/>
              <a:gd name="connsiteX217" fmla="*/ 497518 w 2077897"/>
              <a:gd name="connsiteY217" fmla="*/ 3932449 h 4022303"/>
              <a:gd name="connsiteX218" fmla="*/ 513374 w 2077897"/>
              <a:gd name="connsiteY218" fmla="*/ 3927163 h 4022303"/>
              <a:gd name="connsiteX219" fmla="*/ 534516 w 2077897"/>
              <a:gd name="connsiteY219" fmla="*/ 3921878 h 4022303"/>
              <a:gd name="connsiteX220" fmla="*/ 550373 w 2077897"/>
              <a:gd name="connsiteY220" fmla="*/ 3911307 h 4022303"/>
              <a:gd name="connsiteX221" fmla="*/ 555659 w 2077897"/>
              <a:gd name="connsiteY221" fmla="*/ 3895450 h 4022303"/>
              <a:gd name="connsiteX222" fmla="*/ 560944 w 2077897"/>
              <a:gd name="connsiteY222" fmla="*/ 3779168 h 4022303"/>
              <a:gd name="connsiteX223" fmla="*/ 603228 w 2077897"/>
              <a:gd name="connsiteY223" fmla="*/ 3752740 h 4022303"/>
              <a:gd name="connsiteX224" fmla="*/ 619085 w 2077897"/>
              <a:gd name="connsiteY224" fmla="*/ 3747455 h 4022303"/>
              <a:gd name="connsiteX225" fmla="*/ 629656 w 2077897"/>
              <a:gd name="connsiteY225" fmla="*/ 3736883 h 4022303"/>
              <a:gd name="connsiteX226" fmla="*/ 661370 w 2077897"/>
              <a:gd name="connsiteY226" fmla="*/ 3715741 h 4022303"/>
              <a:gd name="connsiteX227" fmla="*/ 671941 w 2077897"/>
              <a:gd name="connsiteY227" fmla="*/ 3699885 h 4022303"/>
              <a:gd name="connsiteX228" fmla="*/ 687797 w 2077897"/>
              <a:gd name="connsiteY228" fmla="*/ 3694599 h 4022303"/>
              <a:gd name="connsiteX229" fmla="*/ 777652 w 2077897"/>
              <a:gd name="connsiteY229" fmla="*/ 3689314 h 4022303"/>
              <a:gd name="connsiteX230" fmla="*/ 793508 w 2077897"/>
              <a:gd name="connsiteY230" fmla="*/ 3678742 h 4022303"/>
              <a:gd name="connsiteX231" fmla="*/ 814650 w 2077897"/>
              <a:gd name="connsiteY231" fmla="*/ 3652315 h 4022303"/>
              <a:gd name="connsiteX232" fmla="*/ 846364 w 2077897"/>
              <a:gd name="connsiteY232" fmla="*/ 3641744 h 4022303"/>
              <a:gd name="connsiteX233" fmla="*/ 893934 w 2077897"/>
              <a:gd name="connsiteY233" fmla="*/ 3647029 h 4022303"/>
              <a:gd name="connsiteX234" fmla="*/ 904505 w 2077897"/>
              <a:gd name="connsiteY234" fmla="*/ 3678742 h 4022303"/>
              <a:gd name="connsiteX235" fmla="*/ 915076 w 2077897"/>
              <a:gd name="connsiteY235" fmla="*/ 3689314 h 4022303"/>
              <a:gd name="connsiteX236" fmla="*/ 925647 w 2077897"/>
              <a:gd name="connsiteY236" fmla="*/ 3726312 h 4022303"/>
              <a:gd name="connsiteX237" fmla="*/ 962646 w 2077897"/>
              <a:gd name="connsiteY237" fmla="*/ 3747455 h 4022303"/>
              <a:gd name="connsiteX238" fmla="*/ 989074 w 2077897"/>
              <a:gd name="connsiteY238" fmla="*/ 3768597 h 4022303"/>
              <a:gd name="connsiteX239" fmla="*/ 1047215 w 2077897"/>
              <a:gd name="connsiteY239" fmla="*/ 3758026 h 4022303"/>
              <a:gd name="connsiteX240" fmla="*/ 1078928 w 2077897"/>
              <a:gd name="connsiteY240" fmla="*/ 3736883 h 4022303"/>
              <a:gd name="connsiteX241" fmla="*/ 1094785 w 2077897"/>
              <a:gd name="connsiteY241" fmla="*/ 3726312 h 4022303"/>
              <a:gd name="connsiteX242" fmla="*/ 1110641 w 2077897"/>
              <a:gd name="connsiteY242" fmla="*/ 3721027 h 4022303"/>
              <a:gd name="connsiteX243" fmla="*/ 1205781 w 2077897"/>
              <a:gd name="connsiteY243" fmla="*/ 3731598 h 4022303"/>
              <a:gd name="connsiteX244" fmla="*/ 1237494 w 2077897"/>
              <a:gd name="connsiteY244" fmla="*/ 3742169 h 4022303"/>
              <a:gd name="connsiteX245" fmla="*/ 1253351 w 2077897"/>
              <a:gd name="connsiteY245" fmla="*/ 3747455 h 4022303"/>
              <a:gd name="connsiteX246" fmla="*/ 1285064 w 2077897"/>
              <a:gd name="connsiteY246" fmla="*/ 3742169 h 4022303"/>
              <a:gd name="connsiteX247" fmla="*/ 1300921 w 2077897"/>
              <a:gd name="connsiteY247" fmla="*/ 3736883 h 4022303"/>
              <a:gd name="connsiteX248" fmla="*/ 1343205 w 2077897"/>
              <a:gd name="connsiteY248" fmla="*/ 3731598 h 4022303"/>
              <a:gd name="connsiteX249" fmla="*/ 1374919 w 2077897"/>
              <a:gd name="connsiteY249" fmla="*/ 3721027 h 4022303"/>
              <a:gd name="connsiteX250" fmla="*/ 1411918 w 2077897"/>
              <a:gd name="connsiteY250" fmla="*/ 3710456 h 4022303"/>
              <a:gd name="connsiteX251" fmla="*/ 1422489 w 2077897"/>
              <a:gd name="connsiteY251" fmla="*/ 3694599 h 4022303"/>
              <a:gd name="connsiteX252" fmla="*/ 1427774 w 2077897"/>
              <a:gd name="connsiteY252" fmla="*/ 3678742 h 4022303"/>
              <a:gd name="connsiteX253" fmla="*/ 1417203 w 2077897"/>
              <a:gd name="connsiteY253" fmla="*/ 3525462 h 4022303"/>
              <a:gd name="connsiteX254" fmla="*/ 1422489 w 2077897"/>
              <a:gd name="connsiteY254" fmla="*/ 3472606 h 4022303"/>
              <a:gd name="connsiteX255" fmla="*/ 1433060 w 2077897"/>
              <a:gd name="connsiteY255" fmla="*/ 3456749 h 4022303"/>
              <a:gd name="connsiteX256" fmla="*/ 1448916 w 2077897"/>
              <a:gd name="connsiteY256" fmla="*/ 3425036 h 4022303"/>
              <a:gd name="connsiteX257" fmla="*/ 1454202 w 2077897"/>
              <a:gd name="connsiteY257" fmla="*/ 3403894 h 4022303"/>
              <a:gd name="connsiteX258" fmla="*/ 1501772 w 2077897"/>
              <a:gd name="connsiteY258" fmla="*/ 3372181 h 4022303"/>
              <a:gd name="connsiteX259" fmla="*/ 1517628 w 2077897"/>
              <a:gd name="connsiteY259" fmla="*/ 3361610 h 4022303"/>
              <a:gd name="connsiteX260" fmla="*/ 1528200 w 2077897"/>
              <a:gd name="connsiteY260" fmla="*/ 3351038 h 4022303"/>
              <a:gd name="connsiteX261" fmla="*/ 1538771 w 2077897"/>
              <a:gd name="connsiteY261" fmla="*/ 3335182 h 4022303"/>
              <a:gd name="connsiteX262" fmla="*/ 1570484 w 2077897"/>
              <a:gd name="connsiteY262" fmla="*/ 3324611 h 4022303"/>
              <a:gd name="connsiteX263" fmla="*/ 1586341 w 2077897"/>
              <a:gd name="connsiteY263" fmla="*/ 3314040 h 4022303"/>
              <a:gd name="connsiteX264" fmla="*/ 1607483 w 2077897"/>
              <a:gd name="connsiteY264" fmla="*/ 3292897 h 4022303"/>
              <a:gd name="connsiteX265" fmla="*/ 1639196 w 2077897"/>
              <a:gd name="connsiteY265" fmla="*/ 3229471 h 4022303"/>
              <a:gd name="connsiteX266" fmla="*/ 1644482 w 2077897"/>
              <a:gd name="connsiteY266" fmla="*/ 3213614 h 4022303"/>
              <a:gd name="connsiteX267" fmla="*/ 1639196 w 2077897"/>
              <a:gd name="connsiteY267" fmla="*/ 3197757 h 4022303"/>
              <a:gd name="connsiteX268" fmla="*/ 1623339 w 2077897"/>
              <a:gd name="connsiteY268" fmla="*/ 3187186 h 4022303"/>
              <a:gd name="connsiteX269" fmla="*/ 1633911 w 2077897"/>
              <a:gd name="connsiteY269" fmla="*/ 3171330 h 4022303"/>
              <a:gd name="connsiteX270" fmla="*/ 1665624 w 2077897"/>
              <a:gd name="connsiteY270" fmla="*/ 3160759 h 4022303"/>
              <a:gd name="connsiteX271" fmla="*/ 1697337 w 2077897"/>
              <a:gd name="connsiteY271" fmla="*/ 3150188 h 4022303"/>
              <a:gd name="connsiteX272" fmla="*/ 1739622 w 2077897"/>
              <a:gd name="connsiteY272" fmla="*/ 3139616 h 4022303"/>
              <a:gd name="connsiteX273" fmla="*/ 1760764 w 2077897"/>
              <a:gd name="connsiteY273" fmla="*/ 3092047 h 4022303"/>
              <a:gd name="connsiteX274" fmla="*/ 1766049 w 2077897"/>
              <a:gd name="connsiteY274" fmla="*/ 3028620 h 4022303"/>
              <a:gd name="connsiteX275" fmla="*/ 1797763 w 2077897"/>
              <a:gd name="connsiteY275" fmla="*/ 3007478 h 4022303"/>
              <a:gd name="connsiteX276" fmla="*/ 1829476 w 2077897"/>
              <a:gd name="connsiteY276" fmla="*/ 2991621 h 4022303"/>
              <a:gd name="connsiteX277" fmla="*/ 1892902 w 2077897"/>
              <a:gd name="connsiteY277" fmla="*/ 2991621 h 4022303"/>
              <a:gd name="connsiteX278" fmla="*/ 1898188 w 2077897"/>
              <a:gd name="connsiteY278" fmla="*/ 2965193 h 4022303"/>
              <a:gd name="connsiteX279" fmla="*/ 1914045 w 2077897"/>
              <a:gd name="connsiteY279" fmla="*/ 2959908 h 4022303"/>
              <a:gd name="connsiteX280" fmla="*/ 1929901 w 2077897"/>
              <a:gd name="connsiteY280" fmla="*/ 2949337 h 4022303"/>
              <a:gd name="connsiteX281" fmla="*/ 1945758 w 2077897"/>
              <a:gd name="connsiteY281" fmla="*/ 2917623 h 4022303"/>
              <a:gd name="connsiteX282" fmla="*/ 1977471 w 2077897"/>
              <a:gd name="connsiteY282" fmla="*/ 2896481 h 4022303"/>
              <a:gd name="connsiteX283" fmla="*/ 1993328 w 2077897"/>
              <a:gd name="connsiteY283" fmla="*/ 2864768 h 4022303"/>
              <a:gd name="connsiteX284" fmla="*/ 2009185 w 2077897"/>
              <a:gd name="connsiteY284" fmla="*/ 2833055 h 4022303"/>
              <a:gd name="connsiteX285" fmla="*/ 2019756 w 2077897"/>
              <a:gd name="connsiteY285" fmla="*/ 2780199 h 4022303"/>
              <a:gd name="connsiteX286" fmla="*/ 2030327 w 2077897"/>
              <a:gd name="connsiteY286" fmla="*/ 2764342 h 4022303"/>
              <a:gd name="connsiteX287" fmla="*/ 2040898 w 2077897"/>
              <a:gd name="connsiteY287" fmla="*/ 2732629 h 4022303"/>
              <a:gd name="connsiteX288" fmla="*/ 2046183 w 2077897"/>
              <a:gd name="connsiteY288" fmla="*/ 2711487 h 4022303"/>
              <a:gd name="connsiteX289" fmla="*/ 2056755 w 2077897"/>
              <a:gd name="connsiteY289" fmla="*/ 2679774 h 4022303"/>
              <a:gd name="connsiteX290" fmla="*/ 2067326 w 2077897"/>
              <a:gd name="connsiteY290" fmla="*/ 2648060 h 4022303"/>
              <a:gd name="connsiteX291" fmla="*/ 2077897 w 2077897"/>
              <a:gd name="connsiteY291" fmla="*/ 2632204 h 4022303"/>
              <a:gd name="connsiteX292" fmla="*/ 2067326 w 2077897"/>
              <a:gd name="connsiteY292" fmla="*/ 2542349 h 4022303"/>
              <a:gd name="connsiteX293" fmla="*/ 2062040 w 2077897"/>
              <a:gd name="connsiteY293" fmla="*/ 2526493 h 4022303"/>
              <a:gd name="connsiteX294" fmla="*/ 2046183 w 2077897"/>
              <a:gd name="connsiteY294" fmla="*/ 2510636 h 4022303"/>
              <a:gd name="connsiteX295" fmla="*/ 2025041 w 2077897"/>
              <a:gd name="connsiteY295" fmla="*/ 2478923 h 4022303"/>
              <a:gd name="connsiteX296" fmla="*/ 2014470 w 2077897"/>
              <a:gd name="connsiteY296" fmla="*/ 2463066 h 4022303"/>
              <a:gd name="connsiteX297" fmla="*/ 1998613 w 2077897"/>
              <a:gd name="connsiteY297" fmla="*/ 2415496 h 4022303"/>
              <a:gd name="connsiteX298" fmla="*/ 1993328 w 2077897"/>
              <a:gd name="connsiteY298" fmla="*/ 2399640 h 4022303"/>
              <a:gd name="connsiteX299" fmla="*/ 1988042 w 2077897"/>
              <a:gd name="connsiteY299" fmla="*/ 2383783 h 4022303"/>
              <a:gd name="connsiteX300" fmla="*/ 1993328 w 2077897"/>
              <a:gd name="connsiteY300" fmla="*/ 2352070 h 4022303"/>
              <a:gd name="connsiteX301" fmla="*/ 1998613 w 2077897"/>
              <a:gd name="connsiteY301" fmla="*/ 2304500 h 4022303"/>
              <a:gd name="connsiteX302" fmla="*/ 2014470 w 2077897"/>
              <a:gd name="connsiteY302" fmla="*/ 2299214 h 4022303"/>
              <a:gd name="connsiteX303" fmla="*/ 2003899 w 2077897"/>
              <a:gd name="connsiteY303" fmla="*/ 2246359 h 4022303"/>
              <a:gd name="connsiteX304" fmla="*/ 1988042 w 2077897"/>
              <a:gd name="connsiteY304" fmla="*/ 2230502 h 4022303"/>
              <a:gd name="connsiteX305" fmla="*/ 1961615 w 2077897"/>
              <a:gd name="connsiteY305" fmla="*/ 2204074 h 4022303"/>
              <a:gd name="connsiteX306" fmla="*/ 1929901 w 2077897"/>
              <a:gd name="connsiteY306" fmla="*/ 2156504 h 4022303"/>
              <a:gd name="connsiteX307" fmla="*/ 1919330 w 2077897"/>
              <a:gd name="connsiteY307" fmla="*/ 2140648 h 4022303"/>
              <a:gd name="connsiteX308" fmla="*/ 1903474 w 2077897"/>
              <a:gd name="connsiteY308" fmla="*/ 2135362 h 4022303"/>
              <a:gd name="connsiteX309" fmla="*/ 1908759 w 2077897"/>
              <a:gd name="connsiteY309" fmla="*/ 2103649 h 4022303"/>
              <a:gd name="connsiteX310" fmla="*/ 1924616 w 2077897"/>
              <a:gd name="connsiteY310" fmla="*/ 2093078 h 4022303"/>
              <a:gd name="connsiteX311" fmla="*/ 1929901 w 2077897"/>
              <a:gd name="connsiteY311" fmla="*/ 2077221 h 4022303"/>
              <a:gd name="connsiteX312" fmla="*/ 1945758 w 2077897"/>
              <a:gd name="connsiteY312" fmla="*/ 2045508 h 4022303"/>
              <a:gd name="connsiteX313" fmla="*/ 1929901 w 2077897"/>
              <a:gd name="connsiteY313" fmla="*/ 2013794 h 4022303"/>
              <a:gd name="connsiteX314" fmla="*/ 1919330 w 2077897"/>
              <a:gd name="connsiteY314" fmla="*/ 1997938 h 4022303"/>
              <a:gd name="connsiteX315" fmla="*/ 1887617 w 2077897"/>
              <a:gd name="connsiteY315" fmla="*/ 1982081 h 4022303"/>
              <a:gd name="connsiteX316" fmla="*/ 1871760 w 2077897"/>
              <a:gd name="connsiteY316" fmla="*/ 1971510 h 4022303"/>
              <a:gd name="connsiteX317" fmla="*/ 1834761 w 2077897"/>
              <a:gd name="connsiteY317" fmla="*/ 1976796 h 4022303"/>
              <a:gd name="connsiteX318" fmla="*/ 1808334 w 2077897"/>
              <a:gd name="connsiteY318" fmla="*/ 1950368 h 4022303"/>
              <a:gd name="connsiteX319" fmla="*/ 1787191 w 2077897"/>
              <a:gd name="connsiteY319" fmla="*/ 1923940 h 4022303"/>
              <a:gd name="connsiteX320" fmla="*/ 1771335 w 2077897"/>
              <a:gd name="connsiteY320" fmla="*/ 1892227 h 4022303"/>
              <a:gd name="connsiteX321" fmla="*/ 1760764 w 2077897"/>
              <a:gd name="connsiteY321" fmla="*/ 1849942 h 4022303"/>
              <a:gd name="connsiteX322" fmla="*/ 1755478 w 2077897"/>
              <a:gd name="connsiteY322" fmla="*/ 1834086 h 4022303"/>
              <a:gd name="connsiteX323" fmla="*/ 1755478 w 2077897"/>
              <a:gd name="connsiteY323" fmla="*/ 1765374 h 4022303"/>
              <a:gd name="connsiteX324" fmla="*/ 1723765 w 2077897"/>
              <a:gd name="connsiteY324" fmla="*/ 1749517 h 4022303"/>
              <a:gd name="connsiteX325" fmla="*/ 1718479 w 2077897"/>
              <a:gd name="connsiteY325" fmla="*/ 1728375 h 4022303"/>
              <a:gd name="connsiteX326" fmla="*/ 1713194 w 2077897"/>
              <a:gd name="connsiteY326" fmla="*/ 1712518 h 4022303"/>
              <a:gd name="connsiteX327" fmla="*/ 1681481 w 2077897"/>
              <a:gd name="connsiteY327" fmla="*/ 1701947 h 4022303"/>
              <a:gd name="connsiteX328" fmla="*/ 1665624 w 2077897"/>
              <a:gd name="connsiteY328" fmla="*/ 1696662 h 4022303"/>
              <a:gd name="connsiteX329" fmla="*/ 1660338 w 2077897"/>
              <a:gd name="connsiteY329" fmla="*/ 1680805 h 4022303"/>
              <a:gd name="connsiteX330" fmla="*/ 1649767 w 2077897"/>
              <a:gd name="connsiteY330" fmla="*/ 1664948 h 4022303"/>
              <a:gd name="connsiteX331" fmla="*/ 1639196 w 2077897"/>
              <a:gd name="connsiteY331" fmla="*/ 1633235 h 4022303"/>
              <a:gd name="connsiteX332" fmla="*/ 1660338 w 2077897"/>
              <a:gd name="connsiteY332" fmla="*/ 1601522 h 4022303"/>
              <a:gd name="connsiteX333" fmla="*/ 1692052 w 2077897"/>
              <a:gd name="connsiteY333" fmla="*/ 1590951 h 4022303"/>
              <a:gd name="connsiteX334" fmla="*/ 1686766 w 2077897"/>
              <a:gd name="connsiteY334" fmla="*/ 1564523 h 4022303"/>
              <a:gd name="connsiteX335" fmla="*/ 1681481 w 2077897"/>
              <a:gd name="connsiteY335" fmla="*/ 1548666 h 4022303"/>
              <a:gd name="connsiteX336" fmla="*/ 1702623 w 2077897"/>
              <a:gd name="connsiteY336" fmla="*/ 1522238 h 4022303"/>
              <a:gd name="connsiteX337" fmla="*/ 1702623 w 2077897"/>
              <a:gd name="connsiteY337" fmla="*/ 1453526 h 4022303"/>
              <a:gd name="connsiteX338" fmla="*/ 1686766 w 2077897"/>
              <a:gd name="connsiteY338" fmla="*/ 1442955 h 4022303"/>
              <a:gd name="connsiteX339" fmla="*/ 1649767 w 2077897"/>
              <a:gd name="connsiteY339" fmla="*/ 1453526 h 4022303"/>
              <a:gd name="connsiteX340" fmla="*/ 1644482 w 2077897"/>
              <a:gd name="connsiteY340" fmla="*/ 1469383 h 4022303"/>
              <a:gd name="connsiteX341" fmla="*/ 1633911 w 2077897"/>
              <a:gd name="connsiteY341" fmla="*/ 1485240 h 4022303"/>
              <a:gd name="connsiteX342" fmla="*/ 1618054 w 2077897"/>
              <a:gd name="connsiteY342" fmla="*/ 1479954 h 4022303"/>
              <a:gd name="connsiteX343" fmla="*/ 1607483 w 2077897"/>
              <a:gd name="connsiteY343" fmla="*/ 1448241 h 4022303"/>
              <a:gd name="connsiteX344" fmla="*/ 1602197 w 2077897"/>
              <a:gd name="connsiteY344" fmla="*/ 1432384 h 4022303"/>
              <a:gd name="connsiteX345" fmla="*/ 1596912 w 2077897"/>
              <a:gd name="connsiteY345" fmla="*/ 1416527 h 4022303"/>
              <a:gd name="connsiteX346" fmla="*/ 1570484 w 2077897"/>
              <a:gd name="connsiteY346" fmla="*/ 1390100 h 4022303"/>
              <a:gd name="connsiteX347" fmla="*/ 1496486 w 2077897"/>
              <a:gd name="connsiteY347" fmla="*/ 1416527 h 4022303"/>
              <a:gd name="connsiteX348" fmla="*/ 1496486 w 2077897"/>
              <a:gd name="connsiteY348" fmla="*/ 1416527 h 4022303"/>
              <a:gd name="connsiteX349" fmla="*/ 1464773 w 2077897"/>
              <a:gd name="connsiteY349" fmla="*/ 1427099 h 4022303"/>
              <a:gd name="connsiteX350" fmla="*/ 1448916 w 2077897"/>
              <a:gd name="connsiteY350" fmla="*/ 1432384 h 4022303"/>
              <a:gd name="connsiteX351" fmla="*/ 1401346 w 2077897"/>
              <a:gd name="connsiteY351" fmla="*/ 1458812 h 4022303"/>
              <a:gd name="connsiteX352" fmla="*/ 1364348 w 2077897"/>
              <a:gd name="connsiteY352" fmla="*/ 1479954 h 4022303"/>
              <a:gd name="connsiteX353" fmla="*/ 1348491 w 2077897"/>
              <a:gd name="connsiteY353" fmla="*/ 1474668 h 4022303"/>
              <a:gd name="connsiteX354" fmla="*/ 1332634 w 2077897"/>
              <a:gd name="connsiteY354" fmla="*/ 1442955 h 4022303"/>
              <a:gd name="connsiteX355" fmla="*/ 1348491 w 2077897"/>
              <a:gd name="connsiteY355" fmla="*/ 1374243 h 4022303"/>
              <a:gd name="connsiteX356" fmla="*/ 1353776 w 2077897"/>
              <a:gd name="connsiteY356" fmla="*/ 1358386 h 4022303"/>
              <a:gd name="connsiteX357" fmla="*/ 1364348 w 2077897"/>
              <a:gd name="connsiteY357" fmla="*/ 1347815 h 4022303"/>
              <a:gd name="connsiteX358" fmla="*/ 1396061 w 2077897"/>
              <a:gd name="connsiteY358" fmla="*/ 1321388 h 4022303"/>
              <a:gd name="connsiteX359" fmla="*/ 1411918 w 2077897"/>
              <a:gd name="connsiteY359" fmla="*/ 1289674 h 4022303"/>
              <a:gd name="connsiteX360" fmla="*/ 1422489 w 2077897"/>
              <a:gd name="connsiteY360" fmla="*/ 1199820 h 4022303"/>
              <a:gd name="connsiteX361" fmla="*/ 1438345 w 2077897"/>
              <a:gd name="connsiteY361" fmla="*/ 1152250 h 4022303"/>
              <a:gd name="connsiteX362" fmla="*/ 1443631 w 2077897"/>
              <a:gd name="connsiteY362" fmla="*/ 1136393 h 4022303"/>
              <a:gd name="connsiteX363" fmla="*/ 1438345 w 2077897"/>
              <a:gd name="connsiteY363" fmla="*/ 1120537 h 4022303"/>
              <a:gd name="connsiteX364" fmla="*/ 1401346 w 2077897"/>
              <a:gd name="connsiteY364" fmla="*/ 1109966 h 4022303"/>
              <a:gd name="connsiteX365" fmla="*/ 1406632 w 2077897"/>
              <a:gd name="connsiteY365" fmla="*/ 946114 h 4022303"/>
              <a:gd name="connsiteX366" fmla="*/ 1417203 w 2077897"/>
              <a:gd name="connsiteY366" fmla="*/ 914400 h 4022303"/>
              <a:gd name="connsiteX367" fmla="*/ 1422489 w 2077897"/>
              <a:gd name="connsiteY367" fmla="*/ 898544 h 4022303"/>
              <a:gd name="connsiteX368" fmla="*/ 1422489 w 2077897"/>
              <a:gd name="connsiteY368" fmla="*/ 850974 h 4022303"/>
              <a:gd name="connsiteX369" fmla="*/ 1438345 w 2077897"/>
              <a:gd name="connsiteY369" fmla="*/ 845688 h 4022303"/>
              <a:gd name="connsiteX370" fmla="*/ 1448916 w 2077897"/>
              <a:gd name="connsiteY370" fmla="*/ 813975 h 4022303"/>
              <a:gd name="connsiteX371" fmla="*/ 1459487 w 2077897"/>
              <a:gd name="connsiteY371" fmla="*/ 798118 h 4022303"/>
              <a:gd name="connsiteX372" fmla="*/ 1464773 w 2077897"/>
              <a:gd name="connsiteY372" fmla="*/ 782262 h 4022303"/>
              <a:gd name="connsiteX373" fmla="*/ 1496486 w 2077897"/>
              <a:gd name="connsiteY373" fmla="*/ 771690 h 4022303"/>
              <a:gd name="connsiteX374" fmla="*/ 1507057 w 2077897"/>
              <a:gd name="connsiteY374" fmla="*/ 702978 h 4022303"/>
              <a:gd name="connsiteX375" fmla="*/ 1522914 w 2077897"/>
              <a:gd name="connsiteY375" fmla="*/ 650123 h 4022303"/>
              <a:gd name="connsiteX376" fmla="*/ 1538771 w 2077897"/>
              <a:gd name="connsiteY376" fmla="*/ 644837 h 4022303"/>
              <a:gd name="connsiteX377" fmla="*/ 1544056 w 2077897"/>
              <a:gd name="connsiteY377" fmla="*/ 623695 h 4022303"/>
              <a:gd name="connsiteX378" fmla="*/ 1538771 w 2077897"/>
              <a:gd name="connsiteY378" fmla="*/ 597267 h 4022303"/>
              <a:gd name="connsiteX379" fmla="*/ 1528200 w 2077897"/>
              <a:gd name="connsiteY379" fmla="*/ 565554 h 4022303"/>
              <a:gd name="connsiteX380" fmla="*/ 1522914 w 2077897"/>
              <a:gd name="connsiteY380" fmla="*/ 549697 h 4022303"/>
              <a:gd name="connsiteX381" fmla="*/ 1512343 w 2077897"/>
              <a:gd name="connsiteY381" fmla="*/ 528555 h 4022303"/>
              <a:gd name="connsiteX382" fmla="*/ 1496486 w 2077897"/>
              <a:gd name="connsiteY382" fmla="*/ 502127 h 4022303"/>
              <a:gd name="connsiteX383" fmla="*/ 1485915 w 2077897"/>
              <a:gd name="connsiteY383" fmla="*/ 449272 h 4022303"/>
              <a:gd name="connsiteX384" fmla="*/ 1480630 w 2077897"/>
              <a:gd name="connsiteY384" fmla="*/ 433415 h 4022303"/>
              <a:gd name="connsiteX385" fmla="*/ 1475344 w 2077897"/>
              <a:gd name="connsiteY385" fmla="*/ 396416 h 4022303"/>
              <a:gd name="connsiteX386" fmla="*/ 1427774 w 2077897"/>
              <a:gd name="connsiteY386" fmla="*/ 412273 h 4022303"/>
              <a:gd name="connsiteX387" fmla="*/ 1411918 w 2077897"/>
              <a:gd name="connsiteY387" fmla="*/ 406988 h 4022303"/>
              <a:gd name="connsiteX388" fmla="*/ 1390775 w 2077897"/>
              <a:gd name="connsiteY388" fmla="*/ 359418 h 4022303"/>
              <a:gd name="connsiteX389" fmla="*/ 1343205 w 2077897"/>
              <a:gd name="connsiteY389" fmla="*/ 338275 h 4022303"/>
              <a:gd name="connsiteX390" fmla="*/ 1306207 w 2077897"/>
              <a:gd name="connsiteY390" fmla="*/ 327704 h 4022303"/>
              <a:gd name="connsiteX391" fmla="*/ 1285064 w 2077897"/>
              <a:gd name="connsiteY391" fmla="*/ 301277 h 4022303"/>
              <a:gd name="connsiteX392" fmla="*/ 1279779 w 2077897"/>
              <a:gd name="connsiteY392" fmla="*/ 285420 h 4022303"/>
              <a:gd name="connsiteX393" fmla="*/ 1263922 w 2077897"/>
              <a:gd name="connsiteY393" fmla="*/ 280134 h 4022303"/>
              <a:gd name="connsiteX394" fmla="*/ 1216352 w 2077897"/>
              <a:gd name="connsiteY394" fmla="*/ 285420 h 4022303"/>
              <a:gd name="connsiteX395" fmla="*/ 1189924 w 2077897"/>
              <a:gd name="connsiteY395" fmla="*/ 253707 h 4022303"/>
              <a:gd name="connsiteX396" fmla="*/ 1142355 w 2077897"/>
              <a:gd name="connsiteY396" fmla="*/ 248421 h 4022303"/>
              <a:gd name="connsiteX397" fmla="*/ 1131783 w 2077897"/>
              <a:gd name="connsiteY397" fmla="*/ 237850 h 4022303"/>
              <a:gd name="connsiteX398" fmla="*/ 1147640 w 2077897"/>
              <a:gd name="connsiteY398" fmla="*/ 179709 h 4022303"/>
              <a:gd name="connsiteX399" fmla="*/ 1152926 w 2077897"/>
              <a:gd name="connsiteY399" fmla="*/ 163852 h 4022303"/>
              <a:gd name="connsiteX400" fmla="*/ 1152926 w 2077897"/>
              <a:gd name="connsiteY400" fmla="*/ 58141 h 4022303"/>
              <a:gd name="connsiteX401" fmla="*/ 1131783 w 2077897"/>
              <a:gd name="connsiteY401" fmla="*/ 10571 h 4022303"/>
              <a:gd name="connsiteX402" fmla="*/ 1084213 w 2077897"/>
              <a:gd name="connsiteY402" fmla="*/ 0 h 4022303"/>
              <a:gd name="connsiteX403" fmla="*/ 1036644 w 2077897"/>
              <a:gd name="connsiteY403" fmla="*/ 5286 h 4022303"/>
              <a:gd name="connsiteX404" fmla="*/ 1004930 w 2077897"/>
              <a:gd name="connsiteY404" fmla="*/ 15857 h 4022303"/>
              <a:gd name="connsiteX405" fmla="*/ 989074 w 2077897"/>
              <a:gd name="connsiteY405" fmla="*/ 21142 h 4022303"/>
              <a:gd name="connsiteX406" fmla="*/ 962646 w 2077897"/>
              <a:gd name="connsiteY406" fmla="*/ 36999 h 4022303"/>
              <a:gd name="connsiteX407" fmla="*/ 946789 w 2077897"/>
              <a:gd name="connsiteY407" fmla="*/ 31714 h 4022303"/>
              <a:gd name="connsiteX408" fmla="*/ 936218 w 2077897"/>
              <a:gd name="connsiteY408" fmla="*/ 21142 h 4022303"/>
              <a:gd name="connsiteX409" fmla="*/ 899219 w 2077897"/>
              <a:gd name="connsiteY409" fmla="*/ 21142 h 4022303"/>
              <a:gd name="connsiteX410" fmla="*/ 893934 w 2077897"/>
              <a:gd name="connsiteY410" fmla="*/ 36999 h 4022303"/>
              <a:gd name="connsiteX411" fmla="*/ 899219 w 2077897"/>
              <a:gd name="connsiteY411" fmla="*/ 63427 h 4022303"/>
              <a:gd name="connsiteX412" fmla="*/ 904505 w 2077897"/>
              <a:gd name="connsiteY412" fmla="*/ 47570 h 40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</a:cxnLst>
            <a:rect l="l" t="t" r="r" b="b"/>
            <a:pathLst>
              <a:path w="2077897" h="4022303">
                <a:moveTo>
                  <a:pt x="904505" y="47570"/>
                </a:moveTo>
                <a:lnTo>
                  <a:pt x="904505" y="47570"/>
                </a:lnTo>
                <a:cubicBezTo>
                  <a:pt x="890656" y="84502"/>
                  <a:pt x="882065" y="85961"/>
                  <a:pt x="893934" y="121568"/>
                </a:cubicBezTo>
                <a:cubicBezTo>
                  <a:pt x="895943" y="127595"/>
                  <a:pt x="900981" y="132139"/>
                  <a:pt x="904505" y="137425"/>
                </a:cubicBezTo>
                <a:cubicBezTo>
                  <a:pt x="904460" y="137605"/>
                  <a:pt x="896460" y="171897"/>
                  <a:pt x="893934" y="174423"/>
                </a:cubicBezTo>
                <a:cubicBezTo>
                  <a:pt x="889994" y="178363"/>
                  <a:pt x="883363" y="177947"/>
                  <a:pt x="878077" y="179709"/>
                </a:cubicBezTo>
                <a:cubicBezTo>
                  <a:pt x="878340" y="181022"/>
                  <a:pt x="884315" y="216577"/>
                  <a:pt x="888648" y="221993"/>
                </a:cubicBezTo>
                <a:cubicBezTo>
                  <a:pt x="892616" y="226953"/>
                  <a:pt x="899545" y="228596"/>
                  <a:pt x="904505" y="232564"/>
                </a:cubicBezTo>
                <a:cubicBezTo>
                  <a:pt x="922957" y="247326"/>
                  <a:pt x="905942" y="241281"/>
                  <a:pt x="930933" y="248421"/>
                </a:cubicBezTo>
                <a:cubicBezTo>
                  <a:pt x="937918" y="250417"/>
                  <a:pt x="945117" y="251620"/>
                  <a:pt x="952075" y="253707"/>
                </a:cubicBezTo>
                <a:cubicBezTo>
                  <a:pt x="962748" y="256909"/>
                  <a:pt x="983788" y="264278"/>
                  <a:pt x="983788" y="264278"/>
                </a:cubicBezTo>
                <a:cubicBezTo>
                  <a:pt x="987312" y="269563"/>
                  <a:pt x="995605" y="273905"/>
                  <a:pt x="994359" y="280134"/>
                </a:cubicBezTo>
                <a:cubicBezTo>
                  <a:pt x="993113" y="286363"/>
                  <a:pt x="984184" y="287864"/>
                  <a:pt x="978502" y="290705"/>
                </a:cubicBezTo>
                <a:cubicBezTo>
                  <a:pt x="962204" y="298854"/>
                  <a:pt x="934943" y="299454"/>
                  <a:pt x="920361" y="301277"/>
                </a:cubicBezTo>
                <a:cubicBezTo>
                  <a:pt x="922123" y="306562"/>
                  <a:pt x="921707" y="313194"/>
                  <a:pt x="925647" y="317133"/>
                </a:cubicBezTo>
                <a:cubicBezTo>
                  <a:pt x="934631" y="326117"/>
                  <a:pt x="948377" y="329291"/>
                  <a:pt x="957360" y="338275"/>
                </a:cubicBezTo>
                <a:lnTo>
                  <a:pt x="967931" y="348847"/>
                </a:lnTo>
                <a:cubicBezTo>
                  <a:pt x="966169" y="364703"/>
                  <a:pt x="962646" y="380462"/>
                  <a:pt x="962646" y="396416"/>
                </a:cubicBezTo>
                <a:cubicBezTo>
                  <a:pt x="962646" y="432472"/>
                  <a:pt x="966101" y="441952"/>
                  <a:pt x="973217" y="470414"/>
                </a:cubicBezTo>
                <a:cubicBezTo>
                  <a:pt x="971455" y="489794"/>
                  <a:pt x="974085" y="510093"/>
                  <a:pt x="967931" y="528555"/>
                </a:cubicBezTo>
                <a:cubicBezTo>
                  <a:pt x="966169" y="533840"/>
                  <a:pt x="957058" y="531349"/>
                  <a:pt x="952075" y="533841"/>
                </a:cubicBezTo>
                <a:cubicBezTo>
                  <a:pt x="911101" y="554329"/>
                  <a:pt x="960208" y="536416"/>
                  <a:pt x="920361" y="549697"/>
                </a:cubicBezTo>
                <a:cubicBezTo>
                  <a:pt x="915076" y="553221"/>
                  <a:pt x="910344" y="557766"/>
                  <a:pt x="904505" y="560268"/>
                </a:cubicBezTo>
                <a:cubicBezTo>
                  <a:pt x="897828" y="563130"/>
                  <a:pt x="889860" y="562305"/>
                  <a:pt x="883363" y="565554"/>
                </a:cubicBezTo>
                <a:cubicBezTo>
                  <a:pt x="875829" y="569321"/>
                  <a:pt x="865956" y="586377"/>
                  <a:pt x="862220" y="591982"/>
                </a:cubicBezTo>
                <a:cubicBezTo>
                  <a:pt x="860458" y="597267"/>
                  <a:pt x="859801" y="603061"/>
                  <a:pt x="856935" y="607838"/>
                </a:cubicBezTo>
                <a:cubicBezTo>
                  <a:pt x="852940" y="614496"/>
                  <a:pt x="836402" y="626361"/>
                  <a:pt x="830507" y="628981"/>
                </a:cubicBezTo>
                <a:cubicBezTo>
                  <a:pt x="820325" y="633506"/>
                  <a:pt x="809365" y="636028"/>
                  <a:pt x="798794" y="639552"/>
                </a:cubicBezTo>
                <a:lnTo>
                  <a:pt x="782937" y="644837"/>
                </a:lnTo>
                <a:cubicBezTo>
                  <a:pt x="781175" y="650123"/>
                  <a:pt x="781592" y="656754"/>
                  <a:pt x="777652" y="660694"/>
                </a:cubicBezTo>
                <a:cubicBezTo>
                  <a:pt x="773712" y="664634"/>
                  <a:pt x="767277" y="664982"/>
                  <a:pt x="761795" y="665979"/>
                </a:cubicBezTo>
                <a:cubicBezTo>
                  <a:pt x="747820" y="668520"/>
                  <a:pt x="733606" y="669503"/>
                  <a:pt x="719511" y="671265"/>
                </a:cubicBezTo>
                <a:cubicBezTo>
                  <a:pt x="715987" y="681836"/>
                  <a:pt x="716818" y="695099"/>
                  <a:pt x="708939" y="702978"/>
                </a:cubicBezTo>
                <a:cubicBezTo>
                  <a:pt x="698982" y="712936"/>
                  <a:pt x="688399" y="721446"/>
                  <a:pt x="682512" y="734692"/>
                </a:cubicBezTo>
                <a:cubicBezTo>
                  <a:pt x="671015" y="760562"/>
                  <a:pt x="673750" y="763897"/>
                  <a:pt x="666655" y="787547"/>
                </a:cubicBezTo>
                <a:cubicBezTo>
                  <a:pt x="663850" y="796897"/>
                  <a:pt x="656692" y="826173"/>
                  <a:pt x="645513" y="835117"/>
                </a:cubicBezTo>
                <a:cubicBezTo>
                  <a:pt x="641162" y="838598"/>
                  <a:pt x="634639" y="837911"/>
                  <a:pt x="629656" y="840403"/>
                </a:cubicBezTo>
                <a:cubicBezTo>
                  <a:pt x="620501" y="844981"/>
                  <a:pt x="609782" y="853353"/>
                  <a:pt x="603228" y="861545"/>
                </a:cubicBezTo>
                <a:cubicBezTo>
                  <a:pt x="599260" y="866505"/>
                  <a:pt x="596181" y="872116"/>
                  <a:pt x="592657" y="877401"/>
                </a:cubicBezTo>
                <a:cubicBezTo>
                  <a:pt x="579373" y="917258"/>
                  <a:pt x="598838" y="869675"/>
                  <a:pt x="571515" y="903829"/>
                </a:cubicBezTo>
                <a:cubicBezTo>
                  <a:pt x="542338" y="940301"/>
                  <a:pt x="595817" y="899962"/>
                  <a:pt x="550373" y="930257"/>
                </a:cubicBezTo>
                <a:cubicBezTo>
                  <a:pt x="546849" y="935543"/>
                  <a:pt x="542643" y="940432"/>
                  <a:pt x="539802" y="946114"/>
                </a:cubicBezTo>
                <a:cubicBezTo>
                  <a:pt x="526508" y="972700"/>
                  <a:pt x="546704" y="960350"/>
                  <a:pt x="513374" y="993683"/>
                </a:cubicBezTo>
                <a:cubicBezTo>
                  <a:pt x="503543" y="1003515"/>
                  <a:pt x="498899" y="1006778"/>
                  <a:pt x="492232" y="1020111"/>
                </a:cubicBezTo>
                <a:cubicBezTo>
                  <a:pt x="485111" y="1034353"/>
                  <a:pt x="489839" y="1040044"/>
                  <a:pt x="476375" y="1051825"/>
                </a:cubicBezTo>
                <a:cubicBezTo>
                  <a:pt x="476370" y="1051830"/>
                  <a:pt x="436736" y="1078251"/>
                  <a:pt x="428805" y="1083538"/>
                </a:cubicBezTo>
                <a:lnTo>
                  <a:pt x="412949" y="1094109"/>
                </a:lnTo>
                <a:cubicBezTo>
                  <a:pt x="405902" y="1104680"/>
                  <a:pt x="395825" y="1113769"/>
                  <a:pt x="391807" y="1125822"/>
                </a:cubicBezTo>
                <a:lnTo>
                  <a:pt x="381235" y="1157536"/>
                </a:lnTo>
                <a:cubicBezTo>
                  <a:pt x="400791" y="1177090"/>
                  <a:pt x="389043" y="1163961"/>
                  <a:pt x="412949" y="1199820"/>
                </a:cubicBezTo>
                <a:cubicBezTo>
                  <a:pt x="416473" y="1205106"/>
                  <a:pt x="418234" y="1212153"/>
                  <a:pt x="423520" y="1215677"/>
                </a:cubicBezTo>
                <a:lnTo>
                  <a:pt x="439376" y="1226248"/>
                </a:lnTo>
                <a:cubicBezTo>
                  <a:pt x="452663" y="1266105"/>
                  <a:pt x="434739" y="1216973"/>
                  <a:pt x="455233" y="1257961"/>
                </a:cubicBezTo>
                <a:cubicBezTo>
                  <a:pt x="457725" y="1262944"/>
                  <a:pt x="458757" y="1268532"/>
                  <a:pt x="460519" y="1273818"/>
                </a:cubicBezTo>
                <a:cubicBezTo>
                  <a:pt x="462281" y="1287913"/>
                  <a:pt x="460529" y="1302914"/>
                  <a:pt x="465804" y="1316102"/>
                </a:cubicBezTo>
                <a:cubicBezTo>
                  <a:pt x="468163" y="1322000"/>
                  <a:pt x="477169" y="1322181"/>
                  <a:pt x="481661" y="1326673"/>
                </a:cubicBezTo>
                <a:cubicBezTo>
                  <a:pt x="516898" y="1361910"/>
                  <a:pt x="465804" y="1324912"/>
                  <a:pt x="508089" y="1353101"/>
                </a:cubicBezTo>
                <a:cubicBezTo>
                  <a:pt x="536278" y="1395383"/>
                  <a:pt x="499280" y="1344292"/>
                  <a:pt x="534516" y="1379529"/>
                </a:cubicBezTo>
                <a:cubicBezTo>
                  <a:pt x="544762" y="1389776"/>
                  <a:pt x="546074" y="1398345"/>
                  <a:pt x="550373" y="1411242"/>
                </a:cubicBezTo>
                <a:cubicBezTo>
                  <a:pt x="548611" y="1435908"/>
                  <a:pt x="554999" y="1462584"/>
                  <a:pt x="545087" y="1485240"/>
                </a:cubicBezTo>
                <a:cubicBezTo>
                  <a:pt x="540621" y="1495449"/>
                  <a:pt x="522645" y="1489630"/>
                  <a:pt x="513374" y="1495811"/>
                </a:cubicBezTo>
                <a:cubicBezTo>
                  <a:pt x="508089" y="1499335"/>
                  <a:pt x="502478" y="1502414"/>
                  <a:pt x="497518" y="1506382"/>
                </a:cubicBezTo>
                <a:cubicBezTo>
                  <a:pt x="497512" y="1506387"/>
                  <a:pt x="484307" y="1519592"/>
                  <a:pt x="481661" y="1522238"/>
                </a:cubicBezTo>
                <a:lnTo>
                  <a:pt x="486946" y="1527524"/>
                </a:lnTo>
                <a:cubicBezTo>
                  <a:pt x="497517" y="1538095"/>
                  <a:pt x="505747" y="1551704"/>
                  <a:pt x="518660" y="1559237"/>
                </a:cubicBezTo>
                <a:cubicBezTo>
                  <a:pt x="527917" y="1564637"/>
                  <a:pt x="540206" y="1561134"/>
                  <a:pt x="550373" y="1564523"/>
                </a:cubicBezTo>
                <a:cubicBezTo>
                  <a:pt x="556400" y="1566532"/>
                  <a:pt x="560944" y="1571570"/>
                  <a:pt x="566230" y="1575094"/>
                </a:cubicBezTo>
                <a:cubicBezTo>
                  <a:pt x="590896" y="1612092"/>
                  <a:pt x="576801" y="1599760"/>
                  <a:pt x="603228" y="1617378"/>
                </a:cubicBezTo>
                <a:cubicBezTo>
                  <a:pt x="605026" y="1617153"/>
                  <a:pt x="650087" y="1614329"/>
                  <a:pt x="661370" y="1606807"/>
                </a:cubicBezTo>
                <a:cubicBezTo>
                  <a:pt x="667589" y="1602661"/>
                  <a:pt x="671941" y="1596236"/>
                  <a:pt x="677226" y="1590951"/>
                </a:cubicBezTo>
                <a:cubicBezTo>
                  <a:pt x="678988" y="1585665"/>
                  <a:pt x="678572" y="1579034"/>
                  <a:pt x="682512" y="1575094"/>
                </a:cubicBezTo>
                <a:cubicBezTo>
                  <a:pt x="686451" y="1571154"/>
                  <a:pt x="692797" y="1569808"/>
                  <a:pt x="698368" y="1569808"/>
                </a:cubicBezTo>
                <a:cubicBezTo>
                  <a:pt x="719584" y="1569808"/>
                  <a:pt x="740653" y="1573332"/>
                  <a:pt x="761795" y="1575094"/>
                </a:cubicBezTo>
                <a:cubicBezTo>
                  <a:pt x="767081" y="1576856"/>
                  <a:pt x="772874" y="1577512"/>
                  <a:pt x="777652" y="1580379"/>
                </a:cubicBezTo>
                <a:cubicBezTo>
                  <a:pt x="802812" y="1595475"/>
                  <a:pt x="769785" y="1599556"/>
                  <a:pt x="819936" y="1612093"/>
                </a:cubicBezTo>
                <a:cubicBezTo>
                  <a:pt x="867514" y="1623986"/>
                  <a:pt x="809124" y="1610291"/>
                  <a:pt x="883363" y="1622664"/>
                </a:cubicBezTo>
                <a:cubicBezTo>
                  <a:pt x="890528" y="1623858"/>
                  <a:pt x="897458" y="1626187"/>
                  <a:pt x="904505" y="1627949"/>
                </a:cubicBezTo>
                <a:cubicBezTo>
                  <a:pt x="936218" y="1626187"/>
                  <a:pt x="968128" y="1626603"/>
                  <a:pt x="999645" y="1622664"/>
                </a:cubicBezTo>
                <a:cubicBezTo>
                  <a:pt x="1010702" y="1621282"/>
                  <a:pt x="1020787" y="1615617"/>
                  <a:pt x="1031358" y="1612093"/>
                </a:cubicBezTo>
                <a:cubicBezTo>
                  <a:pt x="1054110" y="1604509"/>
                  <a:pt x="1041805" y="1608159"/>
                  <a:pt x="1068357" y="1601522"/>
                </a:cubicBezTo>
                <a:cubicBezTo>
                  <a:pt x="1078928" y="1603284"/>
                  <a:pt x="1089608" y="1604482"/>
                  <a:pt x="1100070" y="1606807"/>
                </a:cubicBezTo>
                <a:cubicBezTo>
                  <a:pt x="1105509" y="1608016"/>
                  <a:pt x="1111987" y="1608153"/>
                  <a:pt x="1115927" y="1612093"/>
                </a:cubicBezTo>
                <a:cubicBezTo>
                  <a:pt x="1124911" y="1621077"/>
                  <a:pt x="1126498" y="1636759"/>
                  <a:pt x="1137069" y="1643806"/>
                </a:cubicBezTo>
                <a:cubicBezTo>
                  <a:pt x="1142355" y="1647330"/>
                  <a:pt x="1148178" y="1650157"/>
                  <a:pt x="1152926" y="1654377"/>
                </a:cubicBezTo>
                <a:cubicBezTo>
                  <a:pt x="1164100" y="1664309"/>
                  <a:pt x="1184639" y="1686090"/>
                  <a:pt x="1184639" y="1686090"/>
                </a:cubicBezTo>
                <a:cubicBezTo>
                  <a:pt x="1186401" y="1691376"/>
                  <a:pt x="1191993" y="1696774"/>
                  <a:pt x="1189924" y="1701947"/>
                </a:cubicBezTo>
                <a:cubicBezTo>
                  <a:pt x="1186771" y="1709829"/>
                  <a:pt x="1164886" y="1715579"/>
                  <a:pt x="1158211" y="1717804"/>
                </a:cubicBezTo>
                <a:cubicBezTo>
                  <a:pt x="1156449" y="1723089"/>
                  <a:pt x="1155417" y="1728677"/>
                  <a:pt x="1152926" y="1733660"/>
                </a:cubicBezTo>
                <a:cubicBezTo>
                  <a:pt x="1150085" y="1739342"/>
                  <a:pt x="1142778" y="1743179"/>
                  <a:pt x="1142355" y="1749517"/>
                </a:cubicBezTo>
                <a:cubicBezTo>
                  <a:pt x="1139480" y="1792633"/>
                  <a:pt x="1143195" y="1799609"/>
                  <a:pt x="1152926" y="1828800"/>
                </a:cubicBezTo>
                <a:cubicBezTo>
                  <a:pt x="1160481" y="1911914"/>
                  <a:pt x="1138437" y="1881134"/>
                  <a:pt x="1221638" y="1892227"/>
                </a:cubicBezTo>
                <a:cubicBezTo>
                  <a:pt x="1227160" y="1892963"/>
                  <a:pt x="1232209" y="1895750"/>
                  <a:pt x="1237494" y="1897512"/>
                </a:cubicBezTo>
                <a:cubicBezTo>
                  <a:pt x="1242780" y="1901036"/>
                  <a:pt x="1249984" y="1902696"/>
                  <a:pt x="1253351" y="1908083"/>
                </a:cubicBezTo>
                <a:cubicBezTo>
                  <a:pt x="1259257" y="1917532"/>
                  <a:pt x="1263922" y="1939797"/>
                  <a:pt x="1263922" y="1939797"/>
                </a:cubicBezTo>
                <a:cubicBezTo>
                  <a:pt x="1262160" y="1945082"/>
                  <a:pt x="1261503" y="1950876"/>
                  <a:pt x="1258637" y="1955653"/>
                </a:cubicBezTo>
                <a:cubicBezTo>
                  <a:pt x="1236871" y="1991929"/>
                  <a:pt x="1257750" y="1937167"/>
                  <a:pt x="1242780" y="1982081"/>
                </a:cubicBezTo>
                <a:cubicBezTo>
                  <a:pt x="1254975" y="2091852"/>
                  <a:pt x="1234796" y="2000488"/>
                  <a:pt x="1258637" y="2040222"/>
                </a:cubicBezTo>
                <a:cubicBezTo>
                  <a:pt x="1265989" y="2052476"/>
                  <a:pt x="1259219" y="2063968"/>
                  <a:pt x="1279779" y="2066650"/>
                </a:cubicBezTo>
                <a:cubicBezTo>
                  <a:pt x="1314764" y="2071213"/>
                  <a:pt x="1350253" y="2070174"/>
                  <a:pt x="1385490" y="2071936"/>
                </a:cubicBezTo>
                <a:cubicBezTo>
                  <a:pt x="1392537" y="2073698"/>
                  <a:pt x="1400960" y="2072683"/>
                  <a:pt x="1406632" y="2077221"/>
                </a:cubicBezTo>
                <a:cubicBezTo>
                  <a:pt x="1410983" y="2080702"/>
                  <a:pt x="1411918" y="2087506"/>
                  <a:pt x="1411918" y="2093078"/>
                </a:cubicBezTo>
                <a:cubicBezTo>
                  <a:pt x="1411918" y="2099714"/>
                  <a:pt x="1403838" y="2122600"/>
                  <a:pt x="1401346" y="2130077"/>
                </a:cubicBezTo>
                <a:cubicBezTo>
                  <a:pt x="1403108" y="2151219"/>
                  <a:pt x="1403828" y="2172474"/>
                  <a:pt x="1406632" y="2193503"/>
                </a:cubicBezTo>
                <a:cubicBezTo>
                  <a:pt x="1407368" y="2199026"/>
                  <a:pt x="1410825" y="2203897"/>
                  <a:pt x="1411918" y="2209360"/>
                </a:cubicBezTo>
                <a:cubicBezTo>
                  <a:pt x="1424064" y="2270092"/>
                  <a:pt x="1410547" y="2226393"/>
                  <a:pt x="1422489" y="2262215"/>
                </a:cubicBezTo>
                <a:cubicBezTo>
                  <a:pt x="1420727" y="2267501"/>
                  <a:pt x="1420684" y="2273721"/>
                  <a:pt x="1417203" y="2278072"/>
                </a:cubicBezTo>
                <a:cubicBezTo>
                  <a:pt x="1409752" y="2287386"/>
                  <a:pt x="1395935" y="2290447"/>
                  <a:pt x="1385490" y="2293929"/>
                </a:cubicBezTo>
                <a:cubicBezTo>
                  <a:pt x="1378443" y="2304500"/>
                  <a:pt x="1368366" y="2313589"/>
                  <a:pt x="1364348" y="2325642"/>
                </a:cubicBezTo>
                <a:lnTo>
                  <a:pt x="1348491" y="2373212"/>
                </a:lnTo>
                <a:lnTo>
                  <a:pt x="1343205" y="2389068"/>
                </a:lnTo>
                <a:lnTo>
                  <a:pt x="1337920" y="2404925"/>
                </a:lnTo>
                <a:cubicBezTo>
                  <a:pt x="1339868" y="2418564"/>
                  <a:pt x="1341110" y="2443019"/>
                  <a:pt x="1348491" y="2457781"/>
                </a:cubicBezTo>
                <a:cubicBezTo>
                  <a:pt x="1351332" y="2463463"/>
                  <a:pt x="1354281" y="2469454"/>
                  <a:pt x="1359062" y="2473637"/>
                </a:cubicBezTo>
                <a:cubicBezTo>
                  <a:pt x="1368623" y="2482003"/>
                  <a:pt x="1380204" y="2487732"/>
                  <a:pt x="1390775" y="2494779"/>
                </a:cubicBezTo>
                <a:lnTo>
                  <a:pt x="1406632" y="2505351"/>
                </a:lnTo>
                <a:cubicBezTo>
                  <a:pt x="1401346" y="2507113"/>
                  <a:pt x="1396271" y="2509720"/>
                  <a:pt x="1390775" y="2510636"/>
                </a:cubicBezTo>
                <a:cubicBezTo>
                  <a:pt x="1331417" y="2520529"/>
                  <a:pt x="1319756" y="2514619"/>
                  <a:pt x="1248065" y="2510636"/>
                </a:cubicBezTo>
                <a:lnTo>
                  <a:pt x="1216352" y="2500065"/>
                </a:lnTo>
                <a:lnTo>
                  <a:pt x="1200496" y="2494779"/>
                </a:lnTo>
                <a:cubicBezTo>
                  <a:pt x="1192812" y="2517828"/>
                  <a:pt x="1193314" y="2525596"/>
                  <a:pt x="1179353" y="2542349"/>
                </a:cubicBezTo>
                <a:cubicBezTo>
                  <a:pt x="1174568" y="2548091"/>
                  <a:pt x="1168282" y="2552464"/>
                  <a:pt x="1163497" y="2558206"/>
                </a:cubicBezTo>
                <a:cubicBezTo>
                  <a:pt x="1159430" y="2563086"/>
                  <a:pt x="1156993" y="2569183"/>
                  <a:pt x="1152926" y="2574063"/>
                </a:cubicBezTo>
                <a:cubicBezTo>
                  <a:pt x="1148141" y="2579805"/>
                  <a:pt x="1141854" y="2584177"/>
                  <a:pt x="1137069" y="2589919"/>
                </a:cubicBezTo>
                <a:cubicBezTo>
                  <a:pt x="1125685" y="2603579"/>
                  <a:pt x="1126509" y="2605742"/>
                  <a:pt x="1121212" y="2621633"/>
                </a:cubicBezTo>
                <a:cubicBezTo>
                  <a:pt x="1114165" y="2619871"/>
                  <a:pt x="1106114" y="2620377"/>
                  <a:pt x="1100070" y="2616347"/>
                </a:cubicBezTo>
                <a:cubicBezTo>
                  <a:pt x="1094784" y="2612823"/>
                  <a:pt x="1092079" y="2606295"/>
                  <a:pt x="1089499" y="2600490"/>
                </a:cubicBezTo>
                <a:cubicBezTo>
                  <a:pt x="1084974" y="2590308"/>
                  <a:pt x="1088199" y="2574958"/>
                  <a:pt x="1078928" y="2568777"/>
                </a:cubicBezTo>
                <a:lnTo>
                  <a:pt x="1047215" y="2547635"/>
                </a:lnTo>
                <a:cubicBezTo>
                  <a:pt x="1036644" y="2549397"/>
                  <a:pt x="1024806" y="2547603"/>
                  <a:pt x="1015501" y="2552920"/>
                </a:cubicBezTo>
                <a:cubicBezTo>
                  <a:pt x="1010664" y="2555684"/>
                  <a:pt x="1010831" y="2563240"/>
                  <a:pt x="1010216" y="2568777"/>
                </a:cubicBezTo>
                <a:cubicBezTo>
                  <a:pt x="1007291" y="2595101"/>
                  <a:pt x="1010996" y="2622278"/>
                  <a:pt x="1004930" y="2648060"/>
                </a:cubicBezTo>
                <a:cubicBezTo>
                  <a:pt x="1003186" y="2655472"/>
                  <a:pt x="978656" y="2662104"/>
                  <a:pt x="973217" y="2663917"/>
                </a:cubicBezTo>
                <a:cubicBezTo>
                  <a:pt x="962646" y="2660393"/>
                  <a:pt x="952075" y="2649822"/>
                  <a:pt x="941504" y="2653346"/>
                </a:cubicBezTo>
                <a:lnTo>
                  <a:pt x="909790" y="2663917"/>
                </a:lnTo>
                <a:cubicBezTo>
                  <a:pt x="906910" y="2672557"/>
                  <a:pt x="902563" y="2690237"/>
                  <a:pt x="893934" y="2695630"/>
                </a:cubicBezTo>
                <a:cubicBezTo>
                  <a:pt x="884485" y="2701536"/>
                  <a:pt x="872791" y="2702677"/>
                  <a:pt x="862220" y="2706201"/>
                </a:cubicBezTo>
                <a:lnTo>
                  <a:pt x="830507" y="2716773"/>
                </a:lnTo>
                <a:cubicBezTo>
                  <a:pt x="825221" y="2718535"/>
                  <a:pt x="820055" y="2720707"/>
                  <a:pt x="814650" y="2722058"/>
                </a:cubicBezTo>
                <a:cubicBezTo>
                  <a:pt x="788103" y="2728695"/>
                  <a:pt x="800400" y="2725047"/>
                  <a:pt x="777652" y="2732629"/>
                </a:cubicBezTo>
                <a:cubicBezTo>
                  <a:pt x="772366" y="2737915"/>
                  <a:pt x="765942" y="2742266"/>
                  <a:pt x="761795" y="2748486"/>
                </a:cubicBezTo>
                <a:cubicBezTo>
                  <a:pt x="758704" y="2753122"/>
                  <a:pt x="757200" y="2758814"/>
                  <a:pt x="756509" y="2764342"/>
                </a:cubicBezTo>
                <a:cubicBezTo>
                  <a:pt x="753660" y="2787137"/>
                  <a:pt x="754073" y="2810260"/>
                  <a:pt x="751224" y="2833055"/>
                </a:cubicBezTo>
                <a:cubicBezTo>
                  <a:pt x="749996" y="2842879"/>
                  <a:pt x="742111" y="2858024"/>
                  <a:pt x="735367" y="2864768"/>
                </a:cubicBezTo>
                <a:cubicBezTo>
                  <a:pt x="730875" y="2869260"/>
                  <a:pt x="724796" y="2871815"/>
                  <a:pt x="719511" y="2875339"/>
                </a:cubicBezTo>
                <a:cubicBezTo>
                  <a:pt x="721334" y="2889921"/>
                  <a:pt x="721933" y="2917182"/>
                  <a:pt x="730082" y="2933480"/>
                </a:cubicBezTo>
                <a:cubicBezTo>
                  <a:pt x="732923" y="2939162"/>
                  <a:pt x="737129" y="2944051"/>
                  <a:pt x="740653" y="2949337"/>
                </a:cubicBezTo>
                <a:cubicBezTo>
                  <a:pt x="738891" y="2954622"/>
                  <a:pt x="740889" y="2964457"/>
                  <a:pt x="735367" y="2965193"/>
                </a:cubicBezTo>
                <a:cubicBezTo>
                  <a:pt x="717079" y="2967631"/>
                  <a:pt x="645768" y="2957958"/>
                  <a:pt x="619085" y="2954622"/>
                </a:cubicBezTo>
                <a:cubicBezTo>
                  <a:pt x="613799" y="2952860"/>
                  <a:pt x="608800" y="2949337"/>
                  <a:pt x="603228" y="2949337"/>
                </a:cubicBezTo>
                <a:cubicBezTo>
                  <a:pt x="562346" y="2949337"/>
                  <a:pt x="561658" y="2950860"/>
                  <a:pt x="534516" y="2959908"/>
                </a:cubicBezTo>
                <a:cubicBezTo>
                  <a:pt x="509389" y="3035289"/>
                  <a:pt x="534639" y="2956835"/>
                  <a:pt x="518660" y="3012763"/>
                </a:cubicBezTo>
                <a:cubicBezTo>
                  <a:pt x="517129" y="3018120"/>
                  <a:pt x="517908" y="3025382"/>
                  <a:pt x="513374" y="3028620"/>
                </a:cubicBezTo>
                <a:cubicBezTo>
                  <a:pt x="504307" y="3035097"/>
                  <a:pt x="492652" y="3037359"/>
                  <a:pt x="481661" y="3039191"/>
                </a:cubicBezTo>
                <a:cubicBezTo>
                  <a:pt x="471090" y="3040953"/>
                  <a:pt x="460410" y="3042152"/>
                  <a:pt x="449948" y="3044477"/>
                </a:cubicBezTo>
                <a:cubicBezTo>
                  <a:pt x="444509" y="3045686"/>
                  <a:pt x="439598" y="3048915"/>
                  <a:pt x="434091" y="3049762"/>
                </a:cubicBezTo>
                <a:cubicBezTo>
                  <a:pt x="416590" y="3052454"/>
                  <a:pt x="398854" y="3053286"/>
                  <a:pt x="381235" y="3055048"/>
                </a:cubicBezTo>
                <a:cubicBezTo>
                  <a:pt x="370664" y="3062095"/>
                  <a:pt x="361575" y="3072172"/>
                  <a:pt x="349522" y="3076190"/>
                </a:cubicBezTo>
                <a:lnTo>
                  <a:pt x="317809" y="3086761"/>
                </a:lnTo>
                <a:cubicBezTo>
                  <a:pt x="303484" y="3083896"/>
                  <a:pt x="285893" y="3083865"/>
                  <a:pt x="275524" y="3070904"/>
                </a:cubicBezTo>
                <a:cubicBezTo>
                  <a:pt x="254157" y="3044196"/>
                  <a:pt x="289376" y="3065186"/>
                  <a:pt x="259668" y="3039191"/>
                </a:cubicBezTo>
                <a:cubicBezTo>
                  <a:pt x="250107" y="3030825"/>
                  <a:pt x="227955" y="3018049"/>
                  <a:pt x="227955" y="3018049"/>
                </a:cubicBezTo>
                <a:cubicBezTo>
                  <a:pt x="180381" y="3033906"/>
                  <a:pt x="205051" y="3016286"/>
                  <a:pt x="190956" y="3044477"/>
                </a:cubicBezTo>
                <a:cubicBezTo>
                  <a:pt x="189842" y="3046706"/>
                  <a:pt x="187432" y="3048000"/>
                  <a:pt x="185670" y="3049762"/>
                </a:cubicBezTo>
                <a:lnTo>
                  <a:pt x="185670" y="3055048"/>
                </a:lnTo>
                <a:cubicBezTo>
                  <a:pt x="176861" y="3067381"/>
                  <a:pt x="162214" y="3077185"/>
                  <a:pt x="159242" y="3092047"/>
                </a:cubicBezTo>
                <a:cubicBezTo>
                  <a:pt x="156243" y="3107041"/>
                  <a:pt x="191164" y="3111920"/>
                  <a:pt x="196241" y="3113189"/>
                </a:cubicBezTo>
                <a:cubicBezTo>
                  <a:pt x="198003" y="3118474"/>
                  <a:pt x="202142" y="3123508"/>
                  <a:pt x="201527" y="3129045"/>
                </a:cubicBezTo>
                <a:cubicBezTo>
                  <a:pt x="200297" y="3140120"/>
                  <a:pt x="190956" y="3160759"/>
                  <a:pt x="190956" y="3160759"/>
                </a:cubicBezTo>
                <a:cubicBezTo>
                  <a:pt x="192718" y="3167806"/>
                  <a:pt x="193380" y="3175224"/>
                  <a:pt x="196241" y="3181901"/>
                </a:cubicBezTo>
                <a:cubicBezTo>
                  <a:pt x="201241" y="3193567"/>
                  <a:pt x="208860" y="3199805"/>
                  <a:pt x="217383" y="3208329"/>
                </a:cubicBezTo>
                <a:cubicBezTo>
                  <a:pt x="215621" y="3224186"/>
                  <a:pt x="215967" y="3240421"/>
                  <a:pt x="212098" y="3255899"/>
                </a:cubicBezTo>
                <a:cubicBezTo>
                  <a:pt x="210557" y="3262062"/>
                  <a:pt x="204368" y="3266073"/>
                  <a:pt x="201527" y="3271755"/>
                </a:cubicBezTo>
                <a:cubicBezTo>
                  <a:pt x="199035" y="3276738"/>
                  <a:pt x="198003" y="3282326"/>
                  <a:pt x="196241" y="3287612"/>
                </a:cubicBezTo>
                <a:cubicBezTo>
                  <a:pt x="198003" y="3299945"/>
                  <a:pt x="199084" y="3312395"/>
                  <a:pt x="201527" y="3324611"/>
                </a:cubicBezTo>
                <a:cubicBezTo>
                  <a:pt x="202620" y="3330074"/>
                  <a:pt x="206812" y="3334896"/>
                  <a:pt x="206812" y="3340467"/>
                </a:cubicBezTo>
                <a:cubicBezTo>
                  <a:pt x="206812" y="3362339"/>
                  <a:pt x="195513" y="3383481"/>
                  <a:pt x="180385" y="3398608"/>
                </a:cubicBezTo>
                <a:lnTo>
                  <a:pt x="169813" y="3409179"/>
                </a:lnTo>
                <a:cubicBezTo>
                  <a:pt x="166639" y="3421876"/>
                  <a:pt x="165365" y="3437052"/>
                  <a:pt x="153957" y="3446178"/>
                </a:cubicBezTo>
                <a:cubicBezTo>
                  <a:pt x="149606" y="3449659"/>
                  <a:pt x="143386" y="3449702"/>
                  <a:pt x="138100" y="3451464"/>
                </a:cubicBezTo>
                <a:cubicBezTo>
                  <a:pt x="136338" y="3456749"/>
                  <a:pt x="130323" y="3462337"/>
                  <a:pt x="132815" y="3467320"/>
                </a:cubicBezTo>
                <a:cubicBezTo>
                  <a:pt x="135307" y="3472303"/>
                  <a:pt x="143801" y="3469900"/>
                  <a:pt x="148671" y="3472606"/>
                </a:cubicBezTo>
                <a:cubicBezTo>
                  <a:pt x="159777" y="3478776"/>
                  <a:pt x="180385" y="3493748"/>
                  <a:pt x="180385" y="3493748"/>
                </a:cubicBezTo>
                <a:cubicBezTo>
                  <a:pt x="182147" y="3499034"/>
                  <a:pt x="183178" y="3504622"/>
                  <a:pt x="185670" y="3509605"/>
                </a:cubicBezTo>
                <a:cubicBezTo>
                  <a:pt x="188511" y="3515287"/>
                  <a:pt x="194995" y="3519233"/>
                  <a:pt x="196241" y="3525462"/>
                </a:cubicBezTo>
                <a:cubicBezTo>
                  <a:pt x="213681" y="3612658"/>
                  <a:pt x="186278" y="3566014"/>
                  <a:pt x="212098" y="3604745"/>
                </a:cubicBezTo>
                <a:cubicBezTo>
                  <a:pt x="216387" y="3617612"/>
                  <a:pt x="223029" y="3628081"/>
                  <a:pt x="212098" y="3641744"/>
                </a:cubicBezTo>
                <a:cubicBezTo>
                  <a:pt x="208618" y="3646095"/>
                  <a:pt x="201527" y="3645267"/>
                  <a:pt x="196241" y="3647029"/>
                </a:cubicBezTo>
                <a:cubicBezTo>
                  <a:pt x="171575" y="3645267"/>
                  <a:pt x="146972" y="3641744"/>
                  <a:pt x="122244" y="3641744"/>
                </a:cubicBezTo>
                <a:cubicBezTo>
                  <a:pt x="114979" y="3641744"/>
                  <a:pt x="106774" y="3642491"/>
                  <a:pt x="101101" y="3647029"/>
                </a:cubicBezTo>
                <a:cubicBezTo>
                  <a:pt x="96750" y="3650509"/>
                  <a:pt x="97578" y="3657600"/>
                  <a:pt x="95816" y="3662886"/>
                </a:cubicBezTo>
                <a:cubicBezTo>
                  <a:pt x="101590" y="3709079"/>
                  <a:pt x="94748" y="3692465"/>
                  <a:pt x="106387" y="3715741"/>
                </a:cubicBezTo>
                <a:lnTo>
                  <a:pt x="101101" y="3726312"/>
                </a:lnTo>
                <a:cubicBezTo>
                  <a:pt x="81721" y="3728074"/>
                  <a:pt x="61988" y="3727520"/>
                  <a:pt x="42960" y="3731598"/>
                </a:cubicBezTo>
                <a:cubicBezTo>
                  <a:pt x="17367" y="3737082"/>
                  <a:pt x="33587" y="3743315"/>
                  <a:pt x="21818" y="3758026"/>
                </a:cubicBezTo>
                <a:cubicBezTo>
                  <a:pt x="17850" y="3762986"/>
                  <a:pt x="11247" y="3765073"/>
                  <a:pt x="5961" y="3768597"/>
                </a:cubicBezTo>
                <a:cubicBezTo>
                  <a:pt x="-187" y="3787042"/>
                  <a:pt x="-3606" y="3788559"/>
                  <a:pt x="5961" y="3810881"/>
                </a:cubicBezTo>
                <a:cubicBezTo>
                  <a:pt x="7924" y="3815462"/>
                  <a:pt x="13009" y="3817928"/>
                  <a:pt x="16533" y="3821452"/>
                </a:cubicBezTo>
                <a:cubicBezTo>
                  <a:pt x="29254" y="3859620"/>
                  <a:pt x="15424" y="3814245"/>
                  <a:pt x="27104" y="3890164"/>
                </a:cubicBezTo>
                <a:cubicBezTo>
                  <a:pt x="27951" y="3895671"/>
                  <a:pt x="30627" y="3900735"/>
                  <a:pt x="32389" y="3906021"/>
                </a:cubicBezTo>
                <a:cubicBezTo>
                  <a:pt x="34151" y="3927163"/>
                  <a:pt x="34871" y="3948418"/>
                  <a:pt x="37675" y="3969448"/>
                </a:cubicBezTo>
                <a:cubicBezTo>
                  <a:pt x="38411" y="3974970"/>
                  <a:pt x="39480" y="3980954"/>
                  <a:pt x="42960" y="3985304"/>
                </a:cubicBezTo>
                <a:cubicBezTo>
                  <a:pt x="46928" y="3990264"/>
                  <a:pt x="53012" y="3993295"/>
                  <a:pt x="58817" y="3995875"/>
                </a:cubicBezTo>
                <a:cubicBezTo>
                  <a:pt x="58846" y="3995888"/>
                  <a:pt x="98444" y="4009084"/>
                  <a:pt x="106387" y="4011732"/>
                </a:cubicBezTo>
                <a:lnTo>
                  <a:pt x="122244" y="4017018"/>
                </a:lnTo>
                <a:lnTo>
                  <a:pt x="138100" y="4022303"/>
                </a:lnTo>
                <a:cubicBezTo>
                  <a:pt x="142743" y="4021916"/>
                  <a:pt x="215689" y="4017582"/>
                  <a:pt x="233240" y="4011732"/>
                </a:cubicBezTo>
                <a:cubicBezTo>
                  <a:pt x="239267" y="4009723"/>
                  <a:pt x="243811" y="4004685"/>
                  <a:pt x="249097" y="4001161"/>
                </a:cubicBezTo>
                <a:cubicBezTo>
                  <a:pt x="252621" y="3995875"/>
                  <a:pt x="254281" y="3988671"/>
                  <a:pt x="259668" y="3985304"/>
                </a:cubicBezTo>
                <a:cubicBezTo>
                  <a:pt x="269117" y="3979398"/>
                  <a:pt x="282110" y="3980914"/>
                  <a:pt x="291381" y="3974733"/>
                </a:cubicBezTo>
                <a:lnTo>
                  <a:pt x="307238" y="3964162"/>
                </a:lnTo>
                <a:cubicBezTo>
                  <a:pt x="321333" y="3965924"/>
                  <a:pt x="336334" y="3964173"/>
                  <a:pt x="349522" y="3969448"/>
                </a:cubicBezTo>
                <a:cubicBezTo>
                  <a:pt x="362626" y="3974689"/>
                  <a:pt x="358574" y="3992654"/>
                  <a:pt x="365379" y="4001161"/>
                </a:cubicBezTo>
                <a:cubicBezTo>
                  <a:pt x="369347" y="4006121"/>
                  <a:pt x="375950" y="4008208"/>
                  <a:pt x="381235" y="4011732"/>
                </a:cubicBezTo>
                <a:cubicBezTo>
                  <a:pt x="395330" y="4009970"/>
                  <a:pt x="411883" y="4014593"/>
                  <a:pt x="423520" y="4006447"/>
                </a:cubicBezTo>
                <a:cubicBezTo>
                  <a:pt x="432649" y="4000057"/>
                  <a:pt x="430567" y="3985304"/>
                  <a:pt x="434091" y="3974733"/>
                </a:cubicBezTo>
                <a:cubicBezTo>
                  <a:pt x="437708" y="3963882"/>
                  <a:pt x="438338" y="3954110"/>
                  <a:pt x="449948" y="3948305"/>
                </a:cubicBezTo>
                <a:cubicBezTo>
                  <a:pt x="459914" y="3943322"/>
                  <a:pt x="471090" y="3941258"/>
                  <a:pt x="481661" y="3937734"/>
                </a:cubicBezTo>
                <a:lnTo>
                  <a:pt x="497518" y="3932449"/>
                </a:lnTo>
                <a:cubicBezTo>
                  <a:pt x="502803" y="3930687"/>
                  <a:pt x="507969" y="3928514"/>
                  <a:pt x="513374" y="3927163"/>
                </a:cubicBezTo>
                <a:lnTo>
                  <a:pt x="534516" y="3921878"/>
                </a:lnTo>
                <a:cubicBezTo>
                  <a:pt x="539802" y="3918354"/>
                  <a:pt x="546405" y="3916267"/>
                  <a:pt x="550373" y="3911307"/>
                </a:cubicBezTo>
                <a:cubicBezTo>
                  <a:pt x="553854" y="3906956"/>
                  <a:pt x="555215" y="3901004"/>
                  <a:pt x="555659" y="3895450"/>
                </a:cubicBezTo>
                <a:cubicBezTo>
                  <a:pt x="558753" y="3856773"/>
                  <a:pt x="556321" y="3817692"/>
                  <a:pt x="560944" y="3779168"/>
                </a:cubicBezTo>
                <a:cubicBezTo>
                  <a:pt x="563387" y="3758809"/>
                  <a:pt x="590587" y="3756953"/>
                  <a:pt x="603228" y="3752740"/>
                </a:cubicBezTo>
                <a:lnTo>
                  <a:pt x="619085" y="3747455"/>
                </a:lnTo>
                <a:cubicBezTo>
                  <a:pt x="622609" y="3743931"/>
                  <a:pt x="625669" y="3739873"/>
                  <a:pt x="629656" y="3736883"/>
                </a:cubicBezTo>
                <a:cubicBezTo>
                  <a:pt x="639820" y="3729260"/>
                  <a:pt x="661370" y="3715741"/>
                  <a:pt x="661370" y="3715741"/>
                </a:cubicBezTo>
                <a:cubicBezTo>
                  <a:pt x="664894" y="3710456"/>
                  <a:pt x="666981" y="3703853"/>
                  <a:pt x="671941" y="3699885"/>
                </a:cubicBezTo>
                <a:cubicBezTo>
                  <a:pt x="676291" y="3696405"/>
                  <a:pt x="682253" y="3695153"/>
                  <a:pt x="687797" y="3694599"/>
                </a:cubicBezTo>
                <a:cubicBezTo>
                  <a:pt x="717652" y="3691614"/>
                  <a:pt x="747700" y="3691076"/>
                  <a:pt x="777652" y="3689314"/>
                </a:cubicBezTo>
                <a:cubicBezTo>
                  <a:pt x="782937" y="3685790"/>
                  <a:pt x="789540" y="3683702"/>
                  <a:pt x="793508" y="3678742"/>
                </a:cubicBezTo>
                <a:cubicBezTo>
                  <a:pt x="811688" y="3656016"/>
                  <a:pt x="781747" y="3666938"/>
                  <a:pt x="814650" y="3652315"/>
                </a:cubicBezTo>
                <a:cubicBezTo>
                  <a:pt x="824833" y="3647789"/>
                  <a:pt x="846364" y="3641744"/>
                  <a:pt x="846364" y="3641744"/>
                </a:cubicBezTo>
                <a:cubicBezTo>
                  <a:pt x="862221" y="3643506"/>
                  <a:pt x="880474" y="3638464"/>
                  <a:pt x="893934" y="3647029"/>
                </a:cubicBezTo>
                <a:cubicBezTo>
                  <a:pt x="903335" y="3653011"/>
                  <a:pt x="896626" y="3670862"/>
                  <a:pt x="904505" y="3678742"/>
                </a:cubicBezTo>
                <a:lnTo>
                  <a:pt x="915076" y="3689314"/>
                </a:lnTo>
                <a:cubicBezTo>
                  <a:pt x="915358" y="3690442"/>
                  <a:pt x="922937" y="3723060"/>
                  <a:pt x="925647" y="3726312"/>
                </a:cubicBezTo>
                <a:cubicBezTo>
                  <a:pt x="943906" y="3748222"/>
                  <a:pt x="943074" y="3737669"/>
                  <a:pt x="962646" y="3747455"/>
                </a:cubicBezTo>
                <a:cubicBezTo>
                  <a:pt x="975979" y="3754122"/>
                  <a:pt x="979242" y="3758766"/>
                  <a:pt x="989074" y="3768597"/>
                </a:cubicBezTo>
                <a:cubicBezTo>
                  <a:pt x="998280" y="3767446"/>
                  <a:pt x="1033025" y="3765909"/>
                  <a:pt x="1047215" y="3758026"/>
                </a:cubicBezTo>
                <a:cubicBezTo>
                  <a:pt x="1058321" y="3751856"/>
                  <a:pt x="1068357" y="3743931"/>
                  <a:pt x="1078928" y="3736883"/>
                </a:cubicBezTo>
                <a:cubicBezTo>
                  <a:pt x="1084214" y="3733359"/>
                  <a:pt x="1088758" y="3728321"/>
                  <a:pt x="1094785" y="3726312"/>
                </a:cubicBezTo>
                <a:lnTo>
                  <a:pt x="1110641" y="3721027"/>
                </a:lnTo>
                <a:cubicBezTo>
                  <a:pt x="1141826" y="3723426"/>
                  <a:pt x="1175007" y="3723205"/>
                  <a:pt x="1205781" y="3731598"/>
                </a:cubicBezTo>
                <a:cubicBezTo>
                  <a:pt x="1216531" y="3734530"/>
                  <a:pt x="1226923" y="3738645"/>
                  <a:pt x="1237494" y="3742169"/>
                </a:cubicBezTo>
                <a:lnTo>
                  <a:pt x="1253351" y="3747455"/>
                </a:lnTo>
                <a:cubicBezTo>
                  <a:pt x="1263922" y="3745693"/>
                  <a:pt x="1274602" y="3744494"/>
                  <a:pt x="1285064" y="3742169"/>
                </a:cubicBezTo>
                <a:cubicBezTo>
                  <a:pt x="1290503" y="3740960"/>
                  <a:pt x="1295439" y="3737880"/>
                  <a:pt x="1300921" y="3736883"/>
                </a:cubicBezTo>
                <a:cubicBezTo>
                  <a:pt x="1314896" y="3734342"/>
                  <a:pt x="1329110" y="3733360"/>
                  <a:pt x="1343205" y="3731598"/>
                </a:cubicBezTo>
                <a:cubicBezTo>
                  <a:pt x="1353776" y="3728074"/>
                  <a:pt x="1364109" y="3723730"/>
                  <a:pt x="1374919" y="3721027"/>
                </a:cubicBezTo>
                <a:cubicBezTo>
                  <a:pt x="1401466" y="3714390"/>
                  <a:pt x="1389169" y="3718038"/>
                  <a:pt x="1411918" y="3710456"/>
                </a:cubicBezTo>
                <a:cubicBezTo>
                  <a:pt x="1415442" y="3705170"/>
                  <a:pt x="1419648" y="3700281"/>
                  <a:pt x="1422489" y="3694599"/>
                </a:cubicBezTo>
                <a:cubicBezTo>
                  <a:pt x="1424981" y="3689616"/>
                  <a:pt x="1427774" y="3684314"/>
                  <a:pt x="1427774" y="3678742"/>
                </a:cubicBezTo>
                <a:cubicBezTo>
                  <a:pt x="1427774" y="3580968"/>
                  <a:pt x="1427638" y="3588068"/>
                  <a:pt x="1417203" y="3525462"/>
                </a:cubicBezTo>
                <a:cubicBezTo>
                  <a:pt x="1418965" y="3507843"/>
                  <a:pt x="1418507" y="3489859"/>
                  <a:pt x="1422489" y="3472606"/>
                </a:cubicBezTo>
                <a:cubicBezTo>
                  <a:pt x="1423917" y="3466416"/>
                  <a:pt x="1430219" y="3462431"/>
                  <a:pt x="1433060" y="3456749"/>
                </a:cubicBezTo>
                <a:cubicBezTo>
                  <a:pt x="1454943" y="3412982"/>
                  <a:pt x="1418620" y="3470482"/>
                  <a:pt x="1448916" y="3425036"/>
                </a:cubicBezTo>
                <a:cubicBezTo>
                  <a:pt x="1450678" y="3417989"/>
                  <a:pt x="1449418" y="3409361"/>
                  <a:pt x="1454202" y="3403894"/>
                </a:cubicBezTo>
                <a:cubicBezTo>
                  <a:pt x="1454204" y="3403891"/>
                  <a:pt x="1493842" y="3377467"/>
                  <a:pt x="1501772" y="3372181"/>
                </a:cubicBezTo>
                <a:cubicBezTo>
                  <a:pt x="1507057" y="3368657"/>
                  <a:pt x="1513136" y="3366102"/>
                  <a:pt x="1517628" y="3361610"/>
                </a:cubicBezTo>
                <a:cubicBezTo>
                  <a:pt x="1521152" y="3358086"/>
                  <a:pt x="1525087" y="3354930"/>
                  <a:pt x="1528200" y="3351038"/>
                </a:cubicBezTo>
                <a:cubicBezTo>
                  <a:pt x="1532168" y="3346078"/>
                  <a:pt x="1533384" y="3338549"/>
                  <a:pt x="1538771" y="3335182"/>
                </a:cubicBezTo>
                <a:cubicBezTo>
                  <a:pt x="1548220" y="3329276"/>
                  <a:pt x="1570484" y="3324611"/>
                  <a:pt x="1570484" y="3324611"/>
                </a:cubicBezTo>
                <a:cubicBezTo>
                  <a:pt x="1575770" y="3321087"/>
                  <a:pt x="1582373" y="3319001"/>
                  <a:pt x="1586341" y="3314040"/>
                </a:cubicBezTo>
                <a:cubicBezTo>
                  <a:pt x="1606843" y="3288412"/>
                  <a:pt x="1572885" y="3304430"/>
                  <a:pt x="1607483" y="3292897"/>
                </a:cubicBezTo>
                <a:cubicBezTo>
                  <a:pt x="1634807" y="3251912"/>
                  <a:pt x="1624607" y="3273238"/>
                  <a:pt x="1639196" y="3229471"/>
                </a:cubicBezTo>
                <a:lnTo>
                  <a:pt x="1644482" y="3213614"/>
                </a:lnTo>
                <a:cubicBezTo>
                  <a:pt x="1642720" y="3208328"/>
                  <a:pt x="1642677" y="3202108"/>
                  <a:pt x="1639196" y="3197757"/>
                </a:cubicBezTo>
                <a:cubicBezTo>
                  <a:pt x="1635228" y="3192797"/>
                  <a:pt x="1624585" y="3193415"/>
                  <a:pt x="1623339" y="3187186"/>
                </a:cubicBezTo>
                <a:cubicBezTo>
                  <a:pt x="1622093" y="3180957"/>
                  <a:pt x="1628524" y="3174697"/>
                  <a:pt x="1633911" y="3171330"/>
                </a:cubicBezTo>
                <a:cubicBezTo>
                  <a:pt x="1643360" y="3165425"/>
                  <a:pt x="1655053" y="3164283"/>
                  <a:pt x="1665624" y="3160759"/>
                </a:cubicBezTo>
                <a:lnTo>
                  <a:pt x="1697337" y="3150188"/>
                </a:lnTo>
                <a:cubicBezTo>
                  <a:pt x="1729228" y="3143809"/>
                  <a:pt x="1715242" y="3147743"/>
                  <a:pt x="1739622" y="3139616"/>
                </a:cubicBezTo>
                <a:cubicBezTo>
                  <a:pt x="1752202" y="3101877"/>
                  <a:pt x="1744012" y="3117174"/>
                  <a:pt x="1760764" y="3092047"/>
                </a:cubicBezTo>
                <a:cubicBezTo>
                  <a:pt x="1762526" y="3070905"/>
                  <a:pt x="1757545" y="3048057"/>
                  <a:pt x="1766049" y="3028620"/>
                </a:cubicBezTo>
                <a:cubicBezTo>
                  <a:pt x="1771141" y="3016980"/>
                  <a:pt x="1787192" y="3014525"/>
                  <a:pt x="1797763" y="3007478"/>
                </a:cubicBezTo>
                <a:cubicBezTo>
                  <a:pt x="1818257" y="2993816"/>
                  <a:pt x="1807591" y="2998916"/>
                  <a:pt x="1829476" y="2991621"/>
                </a:cubicBezTo>
                <a:cubicBezTo>
                  <a:pt x="1846970" y="2995120"/>
                  <a:pt x="1876339" y="3004044"/>
                  <a:pt x="1892902" y="2991621"/>
                </a:cubicBezTo>
                <a:cubicBezTo>
                  <a:pt x="1900089" y="2986231"/>
                  <a:pt x="1893205" y="2972668"/>
                  <a:pt x="1898188" y="2965193"/>
                </a:cubicBezTo>
                <a:cubicBezTo>
                  <a:pt x="1901279" y="2960557"/>
                  <a:pt x="1908759" y="2961670"/>
                  <a:pt x="1914045" y="2959908"/>
                </a:cubicBezTo>
                <a:cubicBezTo>
                  <a:pt x="1919330" y="2956384"/>
                  <a:pt x="1925409" y="2953829"/>
                  <a:pt x="1929901" y="2949337"/>
                </a:cubicBezTo>
                <a:cubicBezTo>
                  <a:pt x="1954853" y="2924384"/>
                  <a:pt x="1928560" y="2943419"/>
                  <a:pt x="1945758" y="2917623"/>
                </a:cubicBezTo>
                <a:cubicBezTo>
                  <a:pt x="1957070" y="2900656"/>
                  <a:pt x="1960848" y="2902023"/>
                  <a:pt x="1977471" y="2896481"/>
                </a:cubicBezTo>
                <a:cubicBezTo>
                  <a:pt x="2007762" y="2851046"/>
                  <a:pt x="1971448" y="2908529"/>
                  <a:pt x="1993328" y="2864768"/>
                </a:cubicBezTo>
                <a:cubicBezTo>
                  <a:pt x="2013822" y="2823780"/>
                  <a:pt x="1995898" y="2872912"/>
                  <a:pt x="2009185" y="2833055"/>
                </a:cubicBezTo>
                <a:cubicBezTo>
                  <a:pt x="2011133" y="2819414"/>
                  <a:pt x="2012375" y="2794962"/>
                  <a:pt x="2019756" y="2780199"/>
                </a:cubicBezTo>
                <a:cubicBezTo>
                  <a:pt x="2022597" y="2774517"/>
                  <a:pt x="2026803" y="2769628"/>
                  <a:pt x="2030327" y="2764342"/>
                </a:cubicBezTo>
                <a:cubicBezTo>
                  <a:pt x="2033851" y="2753771"/>
                  <a:pt x="2038196" y="2743439"/>
                  <a:pt x="2040898" y="2732629"/>
                </a:cubicBezTo>
                <a:cubicBezTo>
                  <a:pt x="2042660" y="2725582"/>
                  <a:pt x="2044096" y="2718445"/>
                  <a:pt x="2046183" y="2711487"/>
                </a:cubicBezTo>
                <a:cubicBezTo>
                  <a:pt x="2049385" y="2700814"/>
                  <a:pt x="2053231" y="2690345"/>
                  <a:pt x="2056755" y="2679774"/>
                </a:cubicBezTo>
                <a:cubicBezTo>
                  <a:pt x="2056757" y="2679769"/>
                  <a:pt x="2067323" y="2648064"/>
                  <a:pt x="2067326" y="2648060"/>
                </a:cubicBezTo>
                <a:lnTo>
                  <a:pt x="2077897" y="2632204"/>
                </a:lnTo>
                <a:cubicBezTo>
                  <a:pt x="2074655" y="2593303"/>
                  <a:pt x="2075590" y="2575404"/>
                  <a:pt x="2067326" y="2542349"/>
                </a:cubicBezTo>
                <a:cubicBezTo>
                  <a:pt x="2065975" y="2536944"/>
                  <a:pt x="2065131" y="2531129"/>
                  <a:pt x="2062040" y="2526493"/>
                </a:cubicBezTo>
                <a:cubicBezTo>
                  <a:pt x="2057893" y="2520273"/>
                  <a:pt x="2050772" y="2516536"/>
                  <a:pt x="2046183" y="2510636"/>
                </a:cubicBezTo>
                <a:cubicBezTo>
                  <a:pt x="2038383" y="2500607"/>
                  <a:pt x="2032088" y="2489494"/>
                  <a:pt x="2025041" y="2478923"/>
                </a:cubicBezTo>
                <a:lnTo>
                  <a:pt x="2014470" y="2463066"/>
                </a:lnTo>
                <a:lnTo>
                  <a:pt x="1998613" y="2415496"/>
                </a:lnTo>
                <a:lnTo>
                  <a:pt x="1993328" y="2399640"/>
                </a:lnTo>
                <a:lnTo>
                  <a:pt x="1988042" y="2383783"/>
                </a:lnTo>
                <a:cubicBezTo>
                  <a:pt x="1989804" y="2373212"/>
                  <a:pt x="1991912" y="2362693"/>
                  <a:pt x="1993328" y="2352070"/>
                </a:cubicBezTo>
                <a:cubicBezTo>
                  <a:pt x="1995437" y="2336256"/>
                  <a:pt x="1992688" y="2319313"/>
                  <a:pt x="1998613" y="2304500"/>
                </a:cubicBezTo>
                <a:cubicBezTo>
                  <a:pt x="2000682" y="2299327"/>
                  <a:pt x="2009184" y="2300976"/>
                  <a:pt x="2014470" y="2299214"/>
                </a:cubicBezTo>
                <a:cubicBezTo>
                  <a:pt x="2014022" y="2296076"/>
                  <a:pt x="2010610" y="2256425"/>
                  <a:pt x="2003899" y="2246359"/>
                </a:cubicBezTo>
                <a:cubicBezTo>
                  <a:pt x="1999752" y="2240139"/>
                  <a:pt x="1992827" y="2236245"/>
                  <a:pt x="1988042" y="2230502"/>
                </a:cubicBezTo>
                <a:cubicBezTo>
                  <a:pt x="1966018" y="2204073"/>
                  <a:pt x="1990685" y="2223455"/>
                  <a:pt x="1961615" y="2204074"/>
                </a:cubicBezTo>
                <a:lnTo>
                  <a:pt x="1929901" y="2156504"/>
                </a:lnTo>
                <a:cubicBezTo>
                  <a:pt x="1926377" y="2151219"/>
                  <a:pt x="1925356" y="2142657"/>
                  <a:pt x="1919330" y="2140648"/>
                </a:cubicBezTo>
                <a:lnTo>
                  <a:pt x="1903474" y="2135362"/>
                </a:lnTo>
                <a:cubicBezTo>
                  <a:pt x="1905236" y="2124791"/>
                  <a:pt x="1903966" y="2113234"/>
                  <a:pt x="1908759" y="2103649"/>
                </a:cubicBezTo>
                <a:cubicBezTo>
                  <a:pt x="1911600" y="2097967"/>
                  <a:pt x="1920648" y="2098039"/>
                  <a:pt x="1924616" y="2093078"/>
                </a:cubicBezTo>
                <a:cubicBezTo>
                  <a:pt x="1928096" y="2088727"/>
                  <a:pt x="1927409" y="2082204"/>
                  <a:pt x="1929901" y="2077221"/>
                </a:cubicBezTo>
                <a:cubicBezTo>
                  <a:pt x="1950398" y="2036225"/>
                  <a:pt x="1932468" y="2085372"/>
                  <a:pt x="1945758" y="2045508"/>
                </a:cubicBezTo>
                <a:cubicBezTo>
                  <a:pt x="1937182" y="2011207"/>
                  <a:pt x="1947036" y="2035213"/>
                  <a:pt x="1929901" y="2013794"/>
                </a:cubicBezTo>
                <a:cubicBezTo>
                  <a:pt x="1925933" y="2008834"/>
                  <a:pt x="1923822" y="2002430"/>
                  <a:pt x="1919330" y="1997938"/>
                </a:cubicBezTo>
                <a:cubicBezTo>
                  <a:pt x="1904183" y="1982791"/>
                  <a:pt x="1904812" y="1990679"/>
                  <a:pt x="1887617" y="1982081"/>
                </a:cubicBezTo>
                <a:cubicBezTo>
                  <a:pt x="1881935" y="1979240"/>
                  <a:pt x="1877046" y="1975034"/>
                  <a:pt x="1871760" y="1971510"/>
                </a:cubicBezTo>
                <a:cubicBezTo>
                  <a:pt x="1859427" y="1973272"/>
                  <a:pt x="1847168" y="1977924"/>
                  <a:pt x="1834761" y="1976796"/>
                </a:cubicBezTo>
                <a:cubicBezTo>
                  <a:pt x="1808472" y="1974406"/>
                  <a:pt x="1816226" y="1966153"/>
                  <a:pt x="1808334" y="1950368"/>
                </a:cubicBezTo>
                <a:cubicBezTo>
                  <a:pt x="1801666" y="1937031"/>
                  <a:pt x="1797025" y="1933773"/>
                  <a:pt x="1787191" y="1923940"/>
                </a:cubicBezTo>
                <a:cubicBezTo>
                  <a:pt x="1773909" y="1884089"/>
                  <a:pt x="1791824" y="1933204"/>
                  <a:pt x="1771335" y="1892227"/>
                </a:cubicBezTo>
                <a:cubicBezTo>
                  <a:pt x="1765292" y="1880142"/>
                  <a:pt x="1763781" y="1862010"/>
                  <a:pt x="1760764" y="1849942"/>
                </a:cubicBezTo>
                <a:cubicBezTo>
                  <a:pt x="1759413" y="1844537"/>
                  <a:pt x="1757240" y="1839371"/>
                  <a:pt x="1755478" y="1834086"/>
                </a:cubicBezTo>
                <a:cubicBezTo>
                  <a:pt x="1756779" y="1822379"/>
                  <a:pt x="1766814" y="1782377"/>
                  <a:pt x="1755478" y="1765374"/>
                </a:cubicBezTo>
                <a:cubicBezTo>
                  <a:pt x="1749623" y="1756592"/>
                  <a:pt x="1732810" y="1752532"/>
                  <a:pt x="1723765" y="1749517"/>
                </a:cubicBezTo>
                <a:cubicBezTo>
                  <a:pt x="1722003" y="1742470"/>
                  <a:pt x="1720475" y="1735360"/>
                  <a:pt x="1718479" y="1728375"/>
                </a:cubicBezTo>
                <a:cubicBezTo>
                  <a:pt x="1716948" y="1723018"/>
                  <a:pt x="1717728" y="1715756"/>
                  <a:pt x="1713194" y="1712518"/>
                </a:cubicBezTo>
                <a:cubicBezTo>
                  <a:pt x="1704127" y="1706041"/>
                  <a:pt x="1692052" y="1705471"/>
                  <a:pt x="1681481" y="1701947"/>
                </a:cubicBezTo>
                <a:lnTo>
                  <a:pt x="1665624" y="1696662"/>
                </a:lnTo>
                <a:cubicBezTo>
                  <a:pt x="1663862" y="1691376"/>
                  <a:pt x="1662830" y="1685788"/>
                  <a:pt x="1660338" y="1680805"/>
                </a:cubicBezTo>
                <a:cubicBezTo>
                  <a:pt x="1657497" y="1675123"/>
                  <a:pt x="1652347" y="1670753"/>
                  <a:pt x="1649767" y="1664948"/>
                </a:cubicBezTo>
                <a:cubicBezTo>
                  <a:pt x="1645242" y="1654766"/>
                  <a:pt x="1639196" y="1633235"/>
                  <a:pt x="1639196" y="1633235"/>
                </a:cubicBezTo>
                <a:cubicBezTo>
                  <a:pt x="1644457" y="1612192"/>
                  <a:pt x="1639807" y="1610647"/>
                  <a:pt x="1660338" y="1601522"/>
                </a:cubicBezTo>
                <a:cubicBezTo>
                  <a:pt x="1670521" y="1596996"/>
                  <a:pt x="1692052" y="1590951"/>
                  <a:pt x="1692052" y="1590951"/>
                </a:cubicBezTo>
                <a:cubicBezTo>
                  <a:pt x="1690290" y="1582142"/>
                  <a:pt x="1688945" y="1573239"/>
                  <a:pt x="1686766" y="1564523"/>
                </a:cubicBezTo>
                <a:cubicBezTo>
                  <a:pt x="1685415" y="1559118"/>
                  <a:pt x="1680565" y="1554162"/>
                  <a:pt x="1681481" y="1548666"/>
                </a:cubicBezTo>
                <a:cubicBezTo>
                  <a:pt x="1682814" y="1540667"/>
                  <a:pt x="1696976" y="1527885"/>
                  <a:pt x="1702623" y="1522238"/>
                </a:cubicBezTo>
                <a:cubicBezTo>
                  <a:pt x="1711363" y="1496016"/>
                  <a:pt x="1715276" y="1491484"/>
                  <a:pt x="1702623" y="1453526"/>
                </a:cubicBezTo>
                <a:cubicBezTo>
                  <a:pt x="1700614" y="1447499"/>
                  <a:pt x="1692052" y="1446479"/>
                  <a:pt x="1686766" y="1442955"/>
                </a:cubicBezTo>
                <a:cubicBezTo>
                  <a:pt x="1686586" y="1443000"/>
                  <a:pt x="1652293" y="1451000"/>
                  <a:pt x="1649767" y="1453526"/>
                </a:cubicBezTo>
                <a:cubicBezTo>
                  <a:pt x="1645827" y="1457466"/>
                  <a:pt x="1646974" y="1464400"/>
                  <a:pt x="1644482" y="1469383"/>
                </a:cubicBezTo>
                <a:cubicBezTo>
                  <a:pt x="1641641" y="1475065"/>
                  <a:pt x="1637435" y="1479954"/>
                  <a:pt x="1633911" y="1485240"/>
                </a:cubicBezTo>
                <a:cubicBezTo>
                  <a:pt x="1628625" y="1483478"/>
                  <a:pt x="1621292" y="1484488"/>
                  <a:pt x="1618054" y="1479954"/>
                </a:cubicBezTo>
                <a:cubicBezTo>
                  <a:pt x="1611577" y="1470887"/>
                  <a:pt x="1611007" y="1458812"/>
                  <a:pt x="1607483" y="1448241"/>
                </a:cubicBezTo>
                <a:lnTo>
                  <a:pt x="1602197" y="1432384"/>
                </a:lnTo>
                <a:cubicBezTo>
                  <a:pt x="1600435" y="1427098"/>
                  <a:pt x="1600003" y="1421163"/>
                  <a:pt x="1596912" y="1416527"/>
                </a:cubicBezTo>
                <a:cubicBezTo>
                  <a:pt x="1582817" y="1395385"/>
                  <a:pt x="1591626" y="1404195"/>
                  <a:pt x="1570484" y="1390100"/>
                </a:cubicBezTo>
                <a:cubicBezTo>
                  <a:pt x="1515593" y="1396961"/>
                  <a:pt x="1540019" y="1387506"/>
                  <a:pt x="1496486" y="1416527"/>
                </a:cubicBezTo>
                <a:lnTo>
                  <a:pt x="1496486" y="1416527"/>
                </a:lnTo>
                <a:lnTo>
                  <a:pt x="1464773" y="1427099"/>
                </a:lnTo>
                <a:lnTo>
                  <a:pt x="1448916" y="1432384"/>
                </a:lnTo>
                <a:cubicBezTo>
                  <a:pt x="1412567" y="1456617"/>
                  <a:pt x="1429256" y="1449508"/>
                  <a:pt x="1401346" y="1458812"/>
                </a:cubicBezTo>
                <a:cubicBezTo>
                  <a:pt x="1387658" y="1472500"/>
                  <a:pt x="1385642" y="1479954"/>
                  <a:pt x="1364348" y="1479954"/>
                </a:cubicBezTo>
                <a:cubicBezTo>
                  <a:pt x="1358776" y="1479954"/>
                  <a:pt x="1353777" y="1476430"/>
                  <a:pt x="1348491" y="1474668"/>
                </a:cubicBezTo>
                <a:cubicBezTo>
                  <a:pt x="1343146" y="1466651"/>
                  <a:pt x="1332634" y="1453896"/>
                  <a:pt x="1332634" y="1442955"/>
                </a:cubicBezTo>
                <a:cubicBezTo>
                  <a:pt x="1332634" y="1415510"/>
                  <a:pt x="1340118" y="1399364"/>
                  <a:pt x="1348491" y="1374243"/>
                </a:cubicBezTo>
                <a:cubicBezTo>
                  <a:pt x="1350253" y="1368957"/>
                  <a:pt x="1349836" y="1362325"/>
                  <a:pt x="1353776" y="1358386"/>
                </a:cubicBezTo>
                <a:cubicBezTo>
                  <a:pt x="1357300" y="1354862"/>
                  <a:pt x="1360457" y="1350928"/>
                  <a:pt x="1364348" y="1347815"/>
                </a:cubicBezTo>
                <a:cubicBezTo>
                  <a:pt x="1385132" y="1331188"/>
                  <a:pt x="1377232" y="1343982"/>
                  <a:pt x="1396061" y="1321388"/>
                </a:cubicBezTo>
                <a:cubicBezTo>
                  <a:pt x="1407445" y="1307728"/>
                  <a:pt x="1406621" y="1305565"/>
                  <a:pt x="1411918" y="1289674"/>
                </a:cubicBezTo>
                <a:cubicBezTo>
                  <a:pt x="1415393" y="1244489"/>
                  <a:pt x="1412379" y="1233517"/>
                  <a:pt x="1422489" y="1199820"/>
                </a:cubicBezTo>
                <a:cubicBezTo>
                  <a:pt x="1427292" y="1183811"/>
                  <a:pt x="1433060" y="1168107"/>
                  <a:pt x="1438345" y="1152250"/>
                </a:cubicBezTo>
                <a:lnTo>
                  <a:pt x="1443631" y="1136393"/>
                </a:lnTo>
                <a:cubicBezTo>
                  <a:pt x="1441869" y="1131108"/>
                  <a:pt x="1443784" y="1121746"/>
                  <a:pt x="1438345" y="1120537"/>
                </a:cubicBezTo>
                <a:cubicBezTo>
                  <a:pt x="1395684" y="1111057"/>
                  <a:pt x="1389549" y="1145360"/>
                  <a:pt x="1401346" y="1109966"/>
                </a:cubicBezTo>
                <a:cubicBezTo>
                  <a:pt x="1403108" y="1055349"/>
                  <a:pt x="1402216" y="1000581"/>
                  <a:pt x="1406632" y="946114"/>
                </a:cubicBezTo>
                <a:cubicBezTo>
                  <a:pt x="1407533" y="935007"/>
                  <a:pt x="1413679" y="924971"/>
                  <a:pt x="1417203" y="914400"/>
                </a:cubicBezTo>
                <a:lnTo>
                  <a:pt x="1422489" y="898544"/>
                </a:lnTo>
                <a:cubicBezTo>
                  <a:pt x="1421055" y="889938"/>
                  <a:pt x="1411335" y="862128"/>
                  <a:pt x="1422489" y="850974"/>
                </a:cubicBezTo>
                <a:cubicBezTo>
                  <a:pt x="1426429" y="847034"/>
                  <a:pt x="1433060" y="847450"/>
                  <a:pt x="1438345" y="845688"/>
                </a:cubicBezTo>
                <a:cubicBezTo>
                  <a:pt x="1441869" y="835117"/>
                  <a:pt x="1442735" y="823246"/>
                  <a:pt x="1448916" y="813975"/>
                </a:cubicBezTo>
                <a:cubicBezTo>
                  <a:pt x="1452440" y="808689"/>
                  <a:pt x="1456646" y="803800"/>
                  <a:pt x="1459487" y="798118"/>
                </a:cubicBezTo>
                <a:cubicBezTo>
                  <a:pt x="1461979" y="793135"/>
                  <a:pt x="1460239" y="785500"/>
                  <a:pt x="1464773" y="782262"/>
                </a:cubicBezTo>
                <a:cubicBezTo>
                  <a:pt x="1473840" y="775785"/>
                  <a:pt x="1496486" y="771690"/>
                  <a:pt x="1496486" y="771690"/>
                </a:cubicBezTo>
                <a:cubicBezTo>
                  <a:pt x="1507873" y="737532"/>
                  <a:pt x="1499624" y="766157"/>
                  <a:pt x="1507057" y="702978"/>
                </a:cubicBezTo>
                <a:cubicBezTo>
                  <a:pt x="1508919" y="687147"/>
                  <a:pt x="1507636" y="662345"/>
                  <a:pt x="1522914" y="650123"/>
                </a:cubicBezTo>
                <a:cubicBezTo>
                  <a:pt x="1527265" y="646642"/>
                  <a:pt x="1533485" y="646599"/>
                  <a:pt x="1538771" y="644837"/>
                </a:cubicBezTo>
                <a:cubicBezTo>
                  <a:pt x="1540533" y="637790"/>
                  <a:pt x="1544056" y="630959"/>
                  <a:pt x="1544056" y="623695"/>
                </a:cubicBezTo>
                <a:cubicBezTo>
                  <a:pt x="1544056" y="614711"/>
                  <a:pt x="1541135" y="605934"/>
                  <a:pt x="1538771" y="597267"/>
                </a:cubicBezTo>
                <a:cubicBezTo>
                  <a:pt x="1535839" y="586517"/>
                  <a:pt x="1531724" y="576125"/>
                  <a:pt x="1528200" y="565554"/>
                </a:cubicBezTo>
                <a:cubicBezTo>
                  <a:pt x="1526438" y="560268"/>
                  <a:pt x="1525406" y="554680"/>
                  <a:pt x="1522914" y="549697"/>
                </a:cubicBezTo>
                <a:cubicBezTo>
                  <a:pt x="1519390" y="542650"/>
                  <a:pt x="1515447" y="535797"/>
                  <a:pt x="1512343" y="528555"/>
                </a:cubicBezTo>
                <a:cubicBezTo>
                  <a:pt x="1502051" y="504541"/>
                  <a:pt x="1514065" y="519707"/>
                  <a:pt x="1496486" y="502127"/>
                </a:cubicBezTo>
                <a:cubicBezTo>
                  <a:pt x="1484546" y="466305"/>
                  <a:pt x="1498061" y="510004"/>
                  <a:pt x="1485915" y="449272"/>
                </a:cubicBezTo>
                <a:cubicBezTo>
                  <a:pt x="1484822" y="443809"/>
                  <a:pt x="1482392" y="438701"/>
                  <a:pt x="1480630" y="433415"/>
                </a:cubicBezTo>
                <a:cubicBezTo>
                  <a:pt x="1478868" y="421082"/>
                  <a:pt x="1484803" y="404524"/>
                  <a:pt x="1475344" y="396416"/>
                </a:cubicBezTo>
                <a:cubicBezTo>
                  <a:pt x="1462883" y="385735"/>
                  <a:pt x="1437422" y="405841"/>
                  <a:pt x="1427774" y="412273"/>
                </a:cubicBezTo>
                <a:cubicBezTo>
                  <a:pt x="1422489" y="410511"/>
                  <a:pt x="1415156" y="411521"/>
                  <a:pt x="1411918" y="406988"/>
                </a:cubicBezTo>
                <a:cubicBezTo>
                  <a:pt x="1385750" y="370353"/>
                  <a:pt x="1415273" y="383916"/>
                  <a:pt x="1390775" y="359418"/>
                </a:cubicBezTo>
                <a:cubicBezTo>
                  <a:pt x="1378211" y="346854"/>
                  <a:pt x="1358906" y="343509"/>
                  <a:pt x="1343205" y="338275"/>
                </a:cubicBezTo>
                <a:cubicBezTo>
                  <a:pt x="1320465" y="330695"/>
                  <a:pt x="1332744" y="334339"/>
                  <a:pt x="1306207" y="327704"/>
                </a:cubicBezTo>
                <a:cubicBezTo>
                  <a:pt x="1296374" y="317872"/>
                  <a:pt x="1291731" y="314612"/>
                  <a:pt x="1285064" y="301277"/>
                </a:cubicBezTo>
                <a:cubicBezTo>
                  <a:pt x="1282572" y="296294"/>
                  <a:pt x="1283719" y="289360"/>
                  <a:pt x="1279779" y="285420"/>
                </a:cubicBezTo>
                <a:cubicBezTo>
                  <a:pt x="1275839" y="281480"/>
                  <a:pt x="1269208" y="281896"/>
                  <a:pt x="1263922" y="280134"/>
                </a:cubicBezTo>
                <a:cubicBezTo>
                  <a:pt x="1248065" y="281896"/>
                  <a:pt x="1232089" y="288043"/>
                  <a:pt x="1216352" y="285420"/>
                </a:cubicBezTo>
                <a:cubicBezTo>
                  <a:pt x="1182195" y="279727"/>
                  <a:pt x="1216379" y="263327"/>
                  <a:pt x="1189924" y="253707"/>
                </a:cubicBezTo>
                <a:cubicBezTo>
                  <a:pt x="1174931" y="248255"/>
                  <a:pt x="1158211" y="250183"/>
                  <a:pt x="1142355" y="248421"/>
                </a:cubicBezTo>
                <a:cubicBezTo>
                  <a:pt x="1138831" y="244897"/>
                  <a:pt x="1132488" y="242783"/>
                  <a:pt x="1131783" y="237850"/>
                </a:cubicBezTo>
                <a:cubicBezTo>
                  <a:pt x="1130289" y="227392"/>
                  <a:pt x="1145348" y="186584"/>
                  <a:pt x="1147640" y="179709"/>
                </a:cubicBezTo>
                <a:lnTo>
                  <a:pt x="1152926" y="163852"/>
                </a:lnTo>
                <a:cubicBezTo>
                  <a:pt x="1160758" y="116854"/>
                  <a:pt x="1162477" y="121814"/>
                  <a:pt x="1152926" y="58141"/>
                </a:cubicBezTo>
                <a:cubicBezTo>
                  <a:pt x="1151714" y="50063"/>
                  <a:pt x="1142055" y="18788"/>
                  <a:pt x="1131783" y="10571"/>
                </a:cubicBezTo>
                <a:cubicBezTo>
                  <a:pt x="1124936" y="5093"/>
                  <a:pt x="1084534" y="53"/>
                  <a:pt x="1084213" y="0"/>
                </a:cubicBezTo>
                <a:cubicBezTo>
                  <a:pt x="1068357" y="1762"/>
                  <a:pt x="1052288" y="2157"/>
                  <a:pt x="1036644" y="5286"/>
                </a:cubicBezTo>
                <a:cubicBezTo>
                  <a:pt x="1025717" y="7471"/>
                  <a:pt x="1015501" y="12333"/>
                  <a:pt x="1004930" y="15857"/>
                </a:cubicBezTo>
                <a:lnTo>
                  <a:pt x="989074" y="21142"/>
                </a:lnTo>
                <a:cubicBezTo>
                  <a:pt x="980700" y="29516"/>
                  <a:pt x="976369" y="36999"/>
                  <a:pt x="962646" y="36999"/>
                </a:cubicBezTo>
                <a:cubicBezTo>
                  <a:pt x="957074" y="36999"/>
                  <a:pt x="952075" y="33476"/>
                  <a:pt x="946789" y="31714"/>
                </a:cubicBezTo>
                <a:cubicBezTo>
                  <a:pt x="943265" y="28190"/>
                  <a:pt x="940491" y="23706"/>
                  <a:pt x="936218" y="21142"/>
                </a:cubicBezTo>
                <a:cubicBezTo>
                  <a:pt x="920608" y="11776"/>
                  <a:pt x="916459" y="16832"/>
                  <a:pt x="899219" y="21142"/>
                </a:cubicBezTo>
                <a:cubicBezTo>
                  <a:pt x="897457" y="26428"/>
                  <a:pt x="893934" y="31427"/>
                  <a:pt x="893934" y="36999"/>
                </a:cubicBezTo>
                <a:cubicBezTo>
                  <a:pt x="893934" y="45983"/>
                  <a:pt x="898105" y="54513"/>
                  <a:pt x="899219" y="63427"/>
                </a:cubicBezTo>
                <a:cubicBezTo>
                  <a:pt x="899875" y="68672"/>
                  <a:pt x="903624" y="50213"/>
                  <a:pt x="904505" y="47570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Freeform 9"/>
          <p:cNvSpPr/>
          <p:nvPr/>
        </p:nvSpPr>
        <p:spPr>
          <a:xfrm>
            <a:off x="5791200" y="1860550"/>
            <a:ext cx="2292350" cy="495300"/>
          </a:xfrm>
          <a:custGeom>
            <a:avLst/>
            <a:gdLst>
              <a:gd name="connsiteX0" fmla="*/ 0 w 2292350"/>
              <a:gd name="connsiteY0" fmla="*/ 279400 h 495300"/>
              <a:gd name="connsiteX1" fmla="*/ 31750 w 2292350"/>
              <a:gd name="connsiteY1" fmla="*/ 266700 h 495300"/>
              <a:gd name="connsiteX2" fmla="*/ 69850 w 2292350"/>
              <a:gd name="connsiteY2" fmla="*/ 260350 h 495300"/>
              <a:gd name="connsiteX3" fmla="*/ 107950 w 2292350"/>
              <a:gd name="connsiteY3" fmla="*/ 234950 h 495300"/>
              <a:gd name="connsiteX4" fmla="*/ 146050 w 2292350"/>
              <a:gd name="connsiteY4" fmla="*/ 254000 h 495300"/>
              <a:gd name="connsiteX5" fmla="*/ 152400 w 2292350"/>
              <a:gd name="connsiteY5" fmla="*/ 285750 h 495300"/>
              <a:gd name="connsiteX6" fmla="*/ 165100 w 2292350"/>
              <a:gd name="connsiteY6" fmla="*/ 304800 h 495300"/>
              <a:gd name="connsiteX7" fmla="*/ 190500 w 2292350"/>
              <a:gd name="connsiteY7" fmla="*/ 298450 h 495300"/>
              <a:gd name="connsiteX8" fmla="*/ 228600 w 2292350"/>
              <a:gd name="connsiteY8" fmla="*/ 311150 h 495300"/>
              <a:gd name="connsiteX9" fmla="*/ 279400 w 2292350"/>
              <a:gd name="connsiteY9" fmla="*/ 266700 h 495300"/>
              <a:gd name="connsiteX10" fmla="*/ 317500 w 2292350"/>
              <a:gd name="connsiteY10" fmla="*/ 254000 h 495300"/>
              <a:gd name="connsiteX11" fmla="*/ 355600 w 2292350"/>
              <a:gd name="connsiteY11" fmla="*/ 266700 h 495300"/>
              <a:gd name="connsiteX12" fmla="*/ 400050 w 2292350"/>
              <a:gd name="connsiteY12" fmla="*/ 292100 h 495300"/>
              <a:gd name="connsiteX13" fmla="*/ 419100 w 2292350"/>
              <a:gd name="connsiteY13" fmla="*/ 298450 h 495300"/>
              <a:gd name="connsiteX14" fmla="*/ 457200 w 2292350"/>
              <a:gd name="connsiteY14" fmla="*/ 292100 h 495300"/>
              <a:gd name="connsiteX15" fmla="*/ 482600 w 2292350"/>
              <a:gd name="connsiteY15" fmla="*/ 285750 h 495300"/>
              <a:gd name="connsiteX16" fmla="*/ 584200 w 2292350"/>
              <a:gd name="connsiteY16" fmla="*/ 279400 h 495300"/>
              <a:gd name="connsiteX17" fmla="*/ 603250 w 2292350"/>
              <a:gd name="connsiteY17" fmla="*/ 273050 h 495300"/>
              <a:gd name="connsiteX18" fmla="*/ 628650 w 2292350"/>
              <a:gd name="connsiteY18" fmla="*/ 215900 h 495300"/>
              <a:gd name="connsiteX19" fmla="*/ 635000 w 2292350"/>
              <a:gd name="connsiteY19" fmla="*/ 196850 h 495300"/>
              <a:gd name="connsiteX20" fmla="*/ 641350 w 2292350"/>
              <a:gd name="connsiteY20" fmla="*/ 139700 h 495300"/>
              <a:gd name="connsiteX21" fmla="*/ 660400 w 2292350"/>
              <a:gd name="connsiteY21" fmla="*/ 133350 h 495300"/>
              <a:gd name="connsiteX22" fmla="*/ 692150 w 2292350"/>
              <a:gd name="connsiteY22" fmla="*/ 107950 h 495300"/>
              <a:gd name="connsiteX23" fmla="*/ 736600 w 2292350"/>
              <a:gd name="connsiteY23" fmla="*/ 95250 h 495300"/>
              <a:gd name="connsiteX24" fmla="*/ 774700 w 2292350"/>
              <a:gd name="connsiteY24" fmla="*/ 107950 h 495300"/>
              <a:gd name="connsiteX25" fmla="*/ 825500 w 2292350"/>
              <a:gd name="connsiteY25" fmla="*/ 82550 h 495300"/>
              <a:gd name="connsiteX26" fmla="*/ 800100 w 2292350"/>
              <a:gd name="connsiteY26" fmla="*/ 44450 h 495300"/>
              <a:gd name="connsiteX27" fmla="*/ 838200 w 2292350"/>
              <a:gd name="connsiteY27" fmla="*/ 31750 h 495300"/>
              <a:gd name="connsiteX28" fmla="*/ 857250 w 2292350"/>
              <a:gd name="connsiteY28" fmla="*/ 25400 h 495300"/>
              <a:gd name="connsiteX29" fmla="*/ 876300 w 2292350"/>
              <a:gd name="connsiteY29" fmla="*/ 12700 h 495300"/>
              <a:gd name="connsiteX30" fmla="*/ 920750 w 2292350"/>
              <a:gd name="connsiteY30" fmla="*/ 0 h 495300"/>
              <a:gd name="connsiteX31" fmla="*/ 939800 w 2292350"/>
              <a:gd name="connsiteY31" fmla="*/ 6350 h 495300"/>
              <a:gd name="connsiteX32" fmla="*/ 984250 w 2292350"/>
              <a:gd name="connsiteY32" fmla="*/ 57150 h 495300"/>
              <a:gd name="connsiteX33" fmla="*/ 990600 w 2292350"/>
              <a:gd name="connsiteY33" fmla="*/ 82550 h 495300"/>
              <a:gd name="connsiteX34" fmla="*/ 1009650 w 2292350"/>
              <a:gd name="connsiteY34" fmla="*/ 88900 h 495300"/>
              <a:gd name="connsiteX35" fmla="*/ 1022350 w 2292350"/>
              <a:gd name="connsiteY35" fmla="*/ 107950 h 495300"/>
              <a:gd name="connsiteX36" fmla="*/ 1041400 w 2292350"/>
              <a:gd name="connsiteY36" fmla="*/ 114300 h 495300"/>
              <a:gd name="connsiteX37" fmla="*/ 1079500 w 2292350"/>
              <a:gd name="connsiteY37" fmla="*/ 133350 h 495300"/>
              <a:gd name="connsiteX38" fmla="*/ 1098550 w 2292350"/>
              <a:gd name="connsiteY38" fmla="*/ 152400 h 495300"/>
              <a:gd name="connsiteX39" fmla="*/ 1136650 w 2292350"/>
              <a:gd name="connsiteY39" fmla="*/ 184150 h 495300"/>
              <a:gd name="connsiteX40" fmla="*/ 1162050 w 2292350"/>
              <a:gd name="connsiteY40" fmla="*/ 222250 h 495300"/>
              <a:gd name="connsiteX41" fmla="*/ 1174750 w 2292350"/>
              <a:gd name="connsiteY41" fmla="*/ 241300 h 495300"/>
              <a:gd name="connsiteX42" fmla="*/ 1181100 w 2292350"/>
              <a:gd name="connsiteY42" fmla="*/ 260350 h 495300"/>
              <a:gd name="connsiteX43" fmla="*/ 1200150 w 2292350"/>
              <a:gd name="connsiteY43" fmla="*/ 266700 h 495300"/>
              <a:gd name="connsiteX44" fmla="*/ 1219200 w 2292350"/>
              <a:gd name="connsiteY44" fmla="*/ 279400 h 495300"/>
              <a:gd name="connsiteX45" fmla="*/ 1244600 w 2292350"/>
              <a:gd name="connsiteY45" fmla="*/ 285750 h 495300"/>
              <a:gd name="connsiteX46" fmla="*/ 1263650 w 2292350"/>
              <a:gd name="connsiteY46" fmla="*/ 292100 h 495300"/>
              <a:gd name="connsiteX47" fmla="*/ 1250950 w 2292350"/>
              <a:gd name="connsiteY47" fmla="*/ 311150 h 495300"/>
              <a:gd name="connsiteX48" fmla="*/ 1212850 w 2292350"/>
              <a:gd name="connsiteY48" fmla="*/ 323850 h 495300"/>
              <a:gd name="connsiteX49" fmla="*/ 1193800 w 2292350"/>
              <a:gd name="connsiteY49" fmla="*/ 361950 h 495300"/>
              <a:gd name="connsiteX50" fmla="*/ 1174750 w 2292350"/>
              <a:gd name="connsiteY50" fmla="*/ 400050 h 495300"/>
              <a:gd name="connsiteX51" fmla="*/ 1187450 w 2292350"/>
              <a:gd name="connsiteY51" fmla="*/ 438150 h 495300"/>
              <a:gd name="connsiteX52" fmla="*/ 1193800 w 2292350"/>
              <a:gd name="connsiteY52" fmla="*/ 457200 h 495300"/>
              <a:gd name="connsiteX53" fmla="*/ 1212850 w 2292350"/>
              <a:gd name="connsiteY53" fmla="*/ 463550 h 495300"/>
              <a:gd name="connsiteX54" fmla="*/ 1231900 w 2292350"/>
              <a:gd name="connsiteY54" fmla="*/ 450850 h 495300"/>
              <a:gd name="connsiteX55" fmla="*/ 1270000 w 2292350"/>
              <a:gd name="connsiteY55" fmla="*/ 476250 h 495300"/>
              <a:gd name="connsiteX56" fmla="*/ 1295400 w 2292350"/>
              <a:gd name="connsiteY56" fmla="*/ 469900 h 495300"/>
              <a:gd name="connsiteX57" fmla="*/ 1339850 w 2292350"/>
              <a:gd name="connsiteY57" fmla="*/ 488950 h 495300"/>
              <a:gd name="connsiteX58" fmla="*/ 1358900 w 2292350"/>
              <a:gd name="connsiteY58" fmla="*/ 495300 h 495300"/>
              <a:gd name="connsiteX59" fmla="*/ 1403350 w 2292350"/>
              <a:gd name="connsiteY59" fmla="*/ 444500 h 495300"/>
              <a:gd name="connsiteX60" fmla="*/ 1479550 w 2292350"/>
              <a:gd name="connsiteY60" fmla="*/ 438150 h 495300"/>
              <a:gd name="connsiteX61" fmla="*/ 1428750 w 2292350"/>
              <a:gd name="connsiteY61" fmla="*/ 444500 h 495300"/>
              <a:gd name="connsiteX62" fmla="*/ 1466850 w 2292350"/>
              <a:gd name="connsiteY62" fmla="*/ 457200 h 495300"/>
              <a:gd name="connsiteX63" fmla="*/ 1485900 w 2292350"/>
              <a:gd name="connsiteY63" fmla="*/ 463550 h 495300"/>
              <a:gd name="connsiteX64" fmla="*/ 1524000 w 2292350"/>
              <a:gd name="connsiteY64" fmla="*/ 444500 h 495300"/>
              <a:gd name="connsiteX65" fmla="*/ 1543050 w 2292350"/>
              <a:gd name="connsiteY65" fmla="*/ 406400 h 495300"/>
              <a:gd name="connsiteX66" fmla="*/ 1574800 w 2292350"/>
              <a:gd name="connsiteY66" fmla="*/ 374650 h 495300"/>
              <a:gd name="connsiteX67" fmla="*/ 1625600 w 2292350"/>
              <a:gd name="connsiteY67" fmla="*/ 381000 h 495300"/>
              <a:gd name="connsiteX68" fmla="*/ 1644650 w 2292350"/>
              <a:gd name="connsiteY68" fmla="*/ 393700 h 495300"/>
              <a:gd name="connsiteX69" fmla="*/ 1663700 w 2292350"/>
              <a:gd name="connsiteY69" fmla="*/ 400050 h 495300"/>
              <a:gd name="connsiteX70" fmla="*/ 1708150 w 2292350"/>
              <a:gd name="connsiteY70" fmla="*/ 387350 h 495300"/>
              <a:gd name="connsiteX71" fmla="*/ 1727200 w 2292350"/>
              <a:gd name="connsiteY71" fmla="*/ 374650 h 495300"/>
              <a:gd name="connsiteX72" fmla="*/ 1758950 w 2292350"/>
              <a:gd name="connsiteY72" fmla="*/ 368300 h 495300"/>
              <a:gd name="connsiteX73" fmla="*/ 1765300 w 2292350"/>
              <a:gd name="connsiteY73" fmla="*/ 387350 h 495300"/>
              <a:gd name="connsiteX74" fmla="*/ 1803400 w 2292350"/>
              <a:gd name="connsiteY74" fmla="*/ 406400 h 495300"/>
              <a:gd name="connsiteX75" fmla="*/ 1822450 w 2292350"/>
              <a:gd name="connsiteY75" fmla="*/ 400050 h 495300"/>
              <a:gd name="connsiteX76" fmla="*/ 1822450 w 2292350"/>
              <a:gd name="connsiteY76" fmla="*/ 279400 h 495300"/>
              <a:gd name="connsiteX77" fmla="*/ 1860550 w 2292350"/>
              <a:gd name="connsiteY77" fmla="*/ 266700 h 495300"/>
              <a:gd name="connsiteX78" fmla="*/ 1879600 w 2292350"/>
              <a:gd name="connsiteY78" fmla="*/ 260350 h 495300"/>
              <a:gd name="connsiteX79" fmla="*/ 1936750 w 2292350"/>
              <a:gd name="connsiteY79" fmla="*/ 234950 h 495300"/>
              <a:gd name="connsiteX80" fmla="*/ 1987550 w 2292350"/>
              <a:gd name="connsiteY80" fmla="*/ 228600 h 495300"/>
              <a:gd name="connsiteX81" fmla="*/ 2012950 w 2292350"/>
              <a:gd name="connsiteY81" fmla="*/ 234950 h 495300"/>
              <a:gd name="connsiteX82" fmla="*/ 2032000 w 2292350"/>
              <a:gd name="connsiteY82" fmla="*/ 241300 h 495300"/>
              <a:gd name="connsiteX83" fmla="*/ 2082800 w 2292350"/>
              <a:gd name="connsiteY83" fmla="*/ 247650 h 495300"/>
              <a:gd name="connsiteX84" fmla="*/ 2101850 w 2292350"/>
              <a:gd name="connsiteY84" fmla="*/ 254000 h 495300"/>
              <a:gd name="connsiteX85" fmla="*/ 2120900 w 2292350"/>
              <a:gd name="connsiteY85" fmla="*/ 266700 h 495300"/>
              <a:gd name="connsiteX86" fmla="*/ 2159000 w 2292350"/>
              <a:gd name="connsiteY86" fmla="*/ 279400 h 495300"/>
              <a:gd name="connsiteX87" fmla="*/ 2165350 w 2292350"/>
              <a:gd name="connsiteY87" fmla="*/ 298450 h 495300"/>
              <a:gd name="connsiteX88" fmla="*/ 2222500 w 2292350"/>
              <a:gd name="connsiteY88" fmla="*/ 323850 h 495300"/>
              <a:gd name="connsiteX89" fmla="*/ 2260600 w 2292350"/>
              <a:gd name="connsiteY89" fmla="*/ 342900 h 495300"/>
              <a:gd name="connsiteX90" fmla="*/ 2286000 w 2292350"/>
              <a:gd name="connsiteY90" fmla="*/ 336550 h 495300"/>
              <a:gd name="connsiteX91" fmla="*/ 2279650 w 2292350"/>
              <a:gd name="connsiteY91" fmla="*/ 298450 h 495300"/>
              <a:gd name="connsiteX92" fmla="*/ 2260600 w 2292350"/>
              <a:gd name="connsiteY92" fmla="*/ 260350 h 495300"/>
              <a:gd name="connsiteX93" fmla="*/ 2254250 w 2292350"/>
              <a:gd name="connsiteY93" fmla="*/ 241300 h 495300"/>
              <a:gd name="connsiteX94" fmla="*/ 2260600 w 2292350"/>
              <a:gd name="connsiteY94" fmla="*/ 222250 h 495300"/>
              <a:gd name="connsiteX95" fmla="*/ 2279650 w 2292350"/>
              <a:gd name="connsiteY95" fmla="*/ 209550 h 495300"/>
              <a:gd name="connsiteX96" fmla="*/ 2292350 w 2292350"/>
              <a:gd name="connsiteY96" fmla="*/ 190500 h 495300"/>
              <a:gd name="connsiteX97" fmla="*/ 2286000 w 2292350"/>
              <a:gd name="connsiteY97" fmla="*/ 171450 h 495300"/>
              <a:gd name="connsiteX98" fmla="*/ 2266950 w 2292350"/>
              <a:gd name="connsiteY98" fmla="*/ 1651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292350" h="495300">
                <a:moveTo>
                  <a:pt x="0" y="279400"/>
                </a:moveTo>
                <a:cubicBezTo>
                  <a:pt x="10583" y="275167"/>
                  <a:pt x="20753" y="269699"/>
                  <a:pt x="31750" y="266700"/>
                </a:cubicBezTo>
                <a:cubicBezTo>
                  <a:pt x="44172" y="263312"/>
                  <a:pt x="57965" y="265302"/>
                  <a:pt x="69850" y="260350"/>
                </a:cubicBezTo>
                <a:cubicBezTo>
                  <a:pt x="83939" y="254479"/>
                  <a:pt x="107950" y="234950"/>
                  <a:pt x="107950" y="234950"/>
                </a:cubicBezTo>
                <a:cubicBezTo>
                  <a:pt x="117728" y="238209"/>
                  <a:pt x="140257" y="243863"/>
                  <a:pt x="146050" y="254000"/>
                </a:cubicBezTo>
                <a:cubicBezTo>
                  <a:pt x="151405" y="263371"/>
                  <a:pt x="148610" y="275644"/>
                  <a:pt x="152400" y="285750"/>
                </a:cubicBezTo>
                <a:cubicBezTo>
                  <a:pt x="155080" y="292896"/>
                  <a:pt x="160867" y="298450"/>
                  <a:pt x="165100" y="304800"/>
                </a:cubicBezTo>
                <a:cubicBezTo>
                  <a:pt x="173567" y="302683"/>
                  <a:pt x="181816" y="297582"/>
                  <a:pt x="190500" y="298450"/>
                </a:cubicBezTo>
                <a:cubicBezTo>
                  <a:pt x="203821" y="299782"/>
                  <a:pt x="228600" y="311150"/>
                  <a:pt x="228600" y="311150"/>
                </a:cubicBezTo>
                <a:cubicBezTo>
                  <a:pt x="261771" y="261393"/>
                  <a:pt x="237517" y="279265"/>
                  <a:pt x="279400" y="266700"/>
                </a:cubicBezTo>
                <a:cubicBezTo>
                  <a:pt x="292222" y="262853"/>
                  <a:pt x="317500" y="254000"/>
                  <a:pt x="317500" y="254000"/>
                </a:cubicBezTo>
                <a:cubicBezTo>
                  <a:pt x="330200" y="258233"/>
                  <a:pt x="344461" y="259274"/>
                  <a:pt x="355600" y="266700"/>
                </a:cubicBezTo>
                <a:cubicBezTo>
                  <a:pt x="374732" y="279455"/>
                  <a:pt x="377492" y="282432"/>
                  <a:pt x="400050" y="292100"/>
                </a:cubicBezTo>
                <a:cubicBezTo>
                  <a:pt x="406202" y="294737"/>
                  <a:pt x="412750" y="296333"/>
                  <a:pt x="419100" y="298450"/>
                </a:cubicBezTo>
                <a:cubicBezTo>
                  <a:pt x="431800" y="296333"/>
                  <a:pt x="444575" y="294625"/>
                  <a:pt x="457200" y="292100"/>
                </a:cubicBezTo>
                <a:cubicBezTo>
                  <a:pt x="465758" y="290388"/>
                  <a:pt x="473916" y="286618"/>
                  <a:pt x="482600" y="285750"/>
                </a:cubicBezTo>
                <a:cubicBezTo>
                  <a:pt x="516364" y="282374"/>
                  <a:pt x="550333" y="281517"/>
                  <a:pt x="584200" y="279400"/>
                </a:cubicBezTo>
                <a:cubicBezTo>
                  <a:pt x="590550" y="277283"/>
                  <a:pt x="598023" y="277231"/>
                  <a:pt x="603250" y="273050"/>
                </a:cubicBezTo>
                <a:cubicBezTo>
                  <a:pt x="616972" y="262072"/>
                  <a:pt x="624769" y="227542"/>
                  <a:pt x="628650" y="215900"/>
                </a:cubicBezTo>
                <a:lnTo>
                  <a:pt x="635000" y="196850"/>
                </a:lnTo>
                <a:cubicBezTo>
                  <a:pt x="637117" y="177800"/>
                  <a:pt x="634231" y="157496"/>
                  <a:pt x="641350" y="139700"/>
                </a:cubicBezTo>
                <a:cubicBezTo>
                  <a:pt x="643836" y="133485"/>
                  <a:pt x="655173" y="137531"/>
                  <a:pt x="660400" y="133350"/>
                </a:cubicBezTo>
                <a:cubicBezTo>
                  <a:pt x="701432" y="100524"/>
                  <a:pt x="644267" y="123911"/>
                  <a:pt x="692150" y="107950"/>
                </a:cubicBezTo>
                <a:cubicBezTo>
                  <a:pt x="701976" y="78473"/>
                  <a:pt x="693044" y="84361"/>
                  <a:pt x="736600" y="95250"/>
                </a:cubicBezTo>
                <a:cubicBezTo>
                  <a:pt x="749587" y="98497"/>
                  <a:pt x="774700" y="107950"/>
                  <a:pt x="774700" y="107950"/>
                </a:cubicBezTo>
                <a:cubicBezTo>
                  <a:pt x="778464" y="107412"/>
                  <a:pt x="835575" y="112776"/>
                  <a:pt x="825500" y="82550"/>
                </a:cubicBezTo>
                <a:cubicBezTo>
                  <a:pt x="820673" y="68070"/>
                  <a:pt x="800100" y="44450"/>
                  <a:pt x="800100" y="44450"/>
                </a:cubicBezTo>
                <a:lnTo>
                  <a:pt x="838200" y="31750"/>
                </a:lnTo>
                <a:cubicBezTo>
                  <a:pt x="844550" y="29633"/>
                  <a:pt x="851681" y="29113"/>
                  <a:pt x="857250" y="25400"/>
                </a:cubicBezTo>
                <a:cubicBezTo>
                  <a:pt x="863600" y="21167"/>
                  <a:pt x="869474" y="16113"/>
                  <a:pt x="876300" y="12700"/>
                </a:cubicBezTo>
                <a:cubicBezTo>
                  <a:pt x="885410" y="8145"/>
                  <a:pt x="912612" y="2035"/>
                  <a:pt x="920750" y="0"/>
                </a:cubicBezTo>
                <a:cubicBezTo>
                  <a:pt x="927100" y="2117"/>
                  <a:pt x="935067" y="1617"/>
                  <a:pt x="939800" y="6350"/>
                </a:cubicBezTo>
                <a:cubicBezTo>
                  <a:pt x="1013883" y="80433"/>
                  <a:pt x="930275" y="21167"/>
                  <a:pt x="984250" y="57150"/>
                </a:cubicBezTo>
                <a:cubicBezTo>
                  <a:pt x="986367" y="65617"/>
                  <a:pt x="985148" y="75735"/>
                  <a:pt x="990600" y="82550"/>
                </a:cubicBezTo>
                <a:cubicBezTo>
                  <a:pt x="994781" y="87777"/>
                  <a:pt x="1004423" y="84719"/>
                  <a:pt x="1009650" y="88900"/>
                </a:cubicBezTo>
                <a:cubicBezTo>
                  <a:pt x="1015609" y="93668"/>
                  <a:pt x="1016391" y="103182"/>
                  <a:pt x="1022350" y="107950"/>
                </a:cubicBezTo>
                <a:cubicBezTo>
                  <a:pt x="1027577" y="112131"/>
                  <a:pt x="1035413" y="111307"/>
                  <a:pt x="1041400" y="114300"/>
                </a:cubicBezTo>
                <a:cubicBezTo>
                  <a:pt x="1090639" y="138919"/>
                  <a:pt x="1031617" y="117389"/>
                  <a:pt x="1079500" y="133350"/>
                </a:cubicBezTo>
                <a:cubicBezTo>
                  <a:pt x="1085850" y="139700"/>
                  <a:pt x="1091651" y="146651"/>
                  <a:pt x="1098550" y="152400"/>
                </a:cubicBezTo>
                <a:cubicBezTo>
                  <a:pt x="1121722" y="171710"/>
                  <a:pt x="1116146" y="157787"/>
                  <a:pt x="1136650" y="184150"/>
                </a:cubicBezTo>
                <a:cubicBezTo>
                  <a:pt x="1146021" y="196198"/>
                  <a:pt x="1153583" y="209550"/>
                  <a:pt x="1162050" y="222250"/>
                </a:cubicBezTo>
                <a:cubicBezTo>
                  <a:pt x="1166283" y="228600"/>
                  <a:pt x="1172337" y="234060"/>
                  <a:pt x="1174750" y="241300"/>
                </a:cubicBezTo>
                <a:cubicBezTo>
                  <a:pt x="1176867" y="247650"/>
                  <a:pt x="1176367" y="255617"/>
                  <a:pt x="1181100" y="260350"/>
                </a:cubicBezTo>
                <a:cubicBezTo>
                  <a:pt x="1185833" y="265083"/>
                  <a:pt x="1194163" y="263707"/>
                  <a:pt x="1200150" y="266700"/>
                </a:cubicBezTo>
                <a:cubicBezTo>
                  <a:pt x="1206976" y="270113"/>
                  <a:pt x="1212185" y="276394"/>
                  <a:pt x="1219200" y="279400"/>
                </a:cubicBezTo>
                <a:cubicBezTo>
                  <a:pt x="1227222" y="282838"/>
                  <a:pt x="1236209" y="283352"/>
                  <a:pt x="1244600" y="285750"/>
                </a:cubicBezTo>
                <a:cubicBezTo>
                  <a:pt x="1251036" y="287589"/>
                  <a:pt x="1257300" y="289983"/>
                  <a:pt x="1263650" y="292100"/>
                </a:cubicBezTo>
                <a:cubicBezTo>
                  <a:pt x="1259417" y="298450"/>
                  <a:pt x="1257422" y="307105"/>
                  <a:pt x="1250950" y="311150"/>
                </a:cubicBezTo>
                <a:cubicBezTo>
                  <a:pt x="1239598" y="318245"/>
                  <a:pt x="1212850" y="323850"/>
                  <a:pt x="1212850" y="323850"/>
                </a:cubicBezTo>
                <a:cubicBezTo>
                  <a:pt x="1176454" y="378445"/>
                  <a:pt x="1220090" y="309370"/>
                  <a:pt x="1193800" y="361950"/>
                </a:cubicBezTo>
                <a:cubicBezTo>
                  <a:pt x="1169181" y="411189"/>
                  <a:pt x="1190711" y="352167"/>
                  <a:pt x="1174750" y="400050"/>
                </a:cubicBezTo>
                <a:lnTo>
                  <a:pt x="1187450" y="438150"/>
                </a:lnTo>
                <a:cubicBezTo>
                  <a:pt x="1189567" y="444500"/>
                  <a:pt x="1187450" y="455083"/>
                  <a:pt x="1193800" y="457200"/>
                </a:cubicBezTo>
                <a:lnTo>
                  <a:pt x="1212850" y="463550"/>
                </a:lnTo>
                <a:cubicBezTo>
                  <a:pt x="1219200" y="459317"/>
                  <a:pt x="1224450" y="449194"/>
                  <a:pt x="1231900" y="450850"/>
                </a:cubicBezTo>
                <a:cubicBezTo>
                  <a:pt x="1246800" y="454161"/>
                  <a:pt x="1270000" y="476250"/>
                  <a:pt x="1270000" y="476250"/>
                </a:cubicBezTo>
                <a:cubicBezTo>
                  <a:pt x="1278467" y="474133"/>
                  <a:pt x="1286673" y="469900"/>
                  <a:pt x="1295400" y="469900"/>
                </a:cubicBezTo>
                <a:cubicBezTo>
                  <a:pt x="1321831" y="469900"/>
                  <a:pt x="1319111" y="478581"/>
                  <a:pt x="1339850" y="488950"/>
                </a:cubicBezTo>
                <a:cubicBezTo>
                  <a:pt x="1345837" y="491943"/>
                  <a:pt x="1352550" y="493183"/>
                  <a:pt x="1358900" y="495300"/>
                </a:cubicBezTo>
                <a:cubicBezTo>
                  <a:pt x="1365738" y="485042"/>
                  <a:pt x="1382997" y="448571"/>
                  <a:pt x="1403350" y="444500"/>
                </a:cubicBezTo>
                <a:cubicBezTo>
                  <a:pt x="1428343" y="439501"/>
                  <a:pt x="1454062" y="438150"/>
                  <a:pt x="1479550" y="438150"/>
                </a:cubicBezTo>
                <a:cubicBezTo>
                  <a:pt x="1496615" y="438150"/>
                  <a:pt x="1445683" y="442383"/>
                  <a:pt x="1428750" y="444500"/>
                </a:cubicBezTo>
                <a:lnTo>
                  <a:pt x="1466850" y="457200"/>
                </a:lnTo>
                <a:lnTo>
                  <a:pt x="1485900" y="463550"/>
                </a:lnTo>
                <a:cubicBezTo>
                  <a:pt x="1501394" y="458385"/>
                  <a:pt x="1511690" y="456810"/>
                  <a:pt x="1524000" y="444500"/>
                </a:cubicBezTo>
                <a:cubicBezTo>
                  <a:pt x="1542198" y="426302"/>
                  <a:pt x="1532721" y="427058"/>
                  <a:pt x="1543050" y="406400"/>
                </a:cubicBezTo>
                <a:cubicBezTo>
                  <a:pt x="1553633" y="385233"/>
                  <a:pt x="1555750" y="387350"/>
                  <a:pt x="1574800" y="374650"/>
                </a:cubicBezTo>
                <a:cubicBezTo>
                  <a:pt x="1591733" y="376767"/>
                  <a:pt x="1609136" y="376510"/>
                  <a:pt x="1625600" y="381000"/>
                </a:cubicBezTo>
                <a:cubicBezTo>
                  <a:pt x="1632963" y="383008"/>
                  <a:pt x="1637824" y="390287"/>
                  <a:pt x="1644650" y="393700"/>
                </a:cubicBezTo>
                <a:cubicBezTo>
                  <a:pt x="1650637" y="396693"/>
                  <a:pt x="1657350" y="397933"/>
                  <a:pt x="1663700" y="400050"/>
                </a:cubicBezTo>
                <a:cubicBezTo>
                  <a:pt x="1671838" y="398015"/>
                  <a:pt x="1699040" y="391905"/>
                  <a:pt x="1708150" y="387350"/>
                </a:cubicBezTo>
                <a:cubicBezTo>
                  <a:pt x="1714976" y="383937"/>
                  <a:pt x="1720054" y="377330"/>
                  <a:pt x="1727200" y="374650"/>
                </a:cubicBezTo>
                <a:cubicBezTo>
                  <a:pt x="1737306" y="370860"/>
                  <a:pt x="1748367" y="370417"/>
                  <a:pt x="1758950" y="368300"/>
                </a:cubicBezTo>
                <a:cubicBezTo>
                  <a:pt x="1761067" y="374650"/>
                  <a:pt x="1761119" y="382123"/>
                  <a:pt x="1765300" y="387350"/>
                </a:cubicBezTo>
                <a:cubicBezTo>
                  <a:pt x="1774252" y="398541"/>
                  <a:pt x="1790851" y="402217"/>
                  <a:pt x="1803400" y="406400"/>
                </a:cubicBezTo>
                <a:cubicBezTo>
                  <a:pt x="1809750" y="404283"/>
                  <a:pt x="1820611" y="406486"/>
                  <a:pt x="1822450" y="400050"/>
                </a:cubicBezTo>
                <a:cubicBezTo>
                  <a:pt x="1837125" y="348688"/>
                  <a:pt x="1829914" y="324184"/>
                  <a:pt x="1822450" y="279400"/>
                </a:cubicBezTo>
                <a:lnTo>
                  <a:pt x="1860550" y="266700"/>
                </a:lnTo>
                <a:cubicBezTo>
                  <a:pt x="1866900" y="264583"/>
                  <a:pt x="1874031" y="264063"/>
                  <a:pt x="1879600" y="260350"/>
                </a:cubicBezTo>
                <a:cubicBezTo>
                  <a:pt x="1899847" y="246852"/>
                  <a:pt x="1908848" y="238438"/>
                  <a:pt x="1936750" y="234950"/>
                </a:cubicBezTo>
                <a:lnTo>
                  <a:pt x="1987550" y="228600"/>
                </a:lnTo>
                <a:cubicBezTo>
                  <a:pt x="1996017" y="230717"/>
                  <a:pt x="2004559" y="232552"/>
                  <a:pt x="2012950" y="234950"/>
                </a:cubicBezTo>
                <a:cubicBezTo>
                  <a:pt x="2019386" y="236789"/>
                  <a:pt x="2025414" y="240103"/>
                  <a:pt x="2032000" y="241300"/>
                </a:cubicBezTo>
                <a:cubicBezTo>
                  <a:pt x="2048790" y="244353"/>
                  <a:pt x="2065867" y="245533"/>
                  <a:pt x="2082800" y="247650"/>
                </a:cubicBezTo>
                <a:cubicBezTo>
                  <a:pt x="2089150" y="249767"/>
                  <a:pt x="2095863" y="251007"/>
                  <a:pt x="2101850" y="254000"/>
                </a:cubicBezTo>
                <a:cubicBezTo>
                  <a:pt x="2108676" y="257413"/>
                  <a:pt x="2113926" y="263600"/>
                  <a:pt x="2120900" y="266700"/>
                </a:cubicBezTo>
                <a:cubicBezTo>
                  <a:pt x="2133133" y="272137"/>
                  <a:pt x="2159000" y="279400"/>
                  <a:pt x="2159000" y="279400"/>
                </a:cubicBezTo>
                <a:cubicBezTo>
                  <a:pt x="2161117" y="285750"/>
                  <a:pt x="2161169" y="293223"/>
                  <a:pt x="2165350" y="298450"/>
                </a:cubicBezTo>
                <a:cubicBezTo>
                  <a:pt x="2180120" y="316913"/>
                  <a:pt x="2204206" y="311654"/>
                  <a:pt x="2222500" y="323850"/>
                </a:cubicBezTo>
                <a:cubicBezTo>
                  <a:pt x="2247119" y="340263"/>
                  <a:pt x="2234310" y="334137"/>
                  <a:pt x="2260600" y="342900"/>
                </a:cubicBezTo>
                <a:cubicBezTo>
                  <a:pt x="2269067" y="340783"/>
                  <a:pt x="2282562" y="344572"/>
                  <a:pt x="2286000" y="336550"/>
                </a:cubicBezTo>
                <a:cubicBezTo>
                  <a:pt x="2291072" y="324716"/>
                  <a:pt x="2282443" y="311019"/>
                  <a:pt x="2279650" y="298450"/>
                </a:cubicBezTo>
                <a:cubicBezTo>
                  <a:pt x="2273266" y="269720"/>
                  <a:pt x="2274300" y="287751"/>
                  <a:pt x="2260600" y="260350"/>
                </a:cubicBezTo>
                <a:cubicBezTo>
                  <a:pt x="2257607" y="254363"/>
                  <a:pt x="2256367" y="247650"/>
                  <a:pt x="2254250" y="241300"/>
                </a:cubicBezTo>
                <a:cubicBezTo>
                  <a:pt x="2256367" y="234950"/>
                  <a:pt x="2256419" y="227477"/>
                  <a:pt x="2260600" y="222250"/>
                </a:cubicBezTo>
                <a:cubicBezTo>
                  <a:pt x="2265368" y="216291"/>
                  <a:pt x="2274254" y="214946"/>
                  <a:pt x="2279650" y="209550"/>
                </a:cubicBezTo>
                <a:cubicBezTo>
                  <a:pt x="2285046" y="204154"/>
                  <a:pt x="2288117" y="196850"/>
                  <a:pt x="2292350" y="190500"/>
                </a:cubicBezTo>
                <a:cubicBezTo>
                  <a:pt x="2290233" y="184150"/>
                  <a:pt x="2290733" y="176183"/>
                  <a:pt x="2286000" y="171450"/>
                </a:cubicBezTo>
                <a:cubicBezTo>
                  <a:pt x="2281267" y="166717"/>
                  <a:pt x="2266950" y="165100"/>
                  <a:pt x="2266950" y="165100"/>
                </a:cubicBezTo>
              </a:path>
            </a:pathLst>
          </a:custGeom>
          <a:noFill/>
          <a:ln w="41275" cmpd="thinThick">
            <a:solidFill>
              <a:srgbClr val="118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Freeform 10"/>
          <p:cNvSpPr/>
          <p:nvPr/>
        </p:nvSpPr>
        <p:spPr>
          <a:xfrm>
            <a:off x="5313680" y="4160520"/>
            <a:ext cx="756920" cy="670560"/>
          </a:xfrm>
          <a:custGeom>
            <a:avLst/>
            <a:gdLst>
              <a:gd name="connsiteX0" fmla="*/ 756920 w 756920"/>
              <a:gd name="connsiteY0" fmla="*/ 670560 h 670560"/>
              <a:gd name="connsiteX1" fmla="*/ 746760 w 756920"/>
              <a:gd name="connsiteY1" fmla="*/ 645160 h 670560"/>
              <a:gd name="connsiteX2" fmla="*/ 736600 w 756920"/>
              <a:gd name="connsiteY2" fmla="*/ 629920 h 670560"/>
              <a:gd name="connsiteX3" fmla="*/ 721360 w 756920"/>
              <a:gd name="connsiteY3" fmla="*/ 579120 h 670560"/>
              <a:gd name="connsiteX4" fmla="*/ 690880 w 756920"/>
              <a:gd name="connsiteY4" fmla="*/ 584200 h 670560"/>
              <a:gd name="connsiteX5" fmla="*/ 675640 w 756920"/>
              <a:gd name="connsiteY5" fmla="*/ 589280 h 670560"/>
              <a:gd name="connsiteX6" fmla="*/ 655320 w 756920"/>
              <a:gd name="connsiteY6" fmla="*/ 594360 h 670560"/>
              <a:gd name="connsiteX7" fmla="*/ 640080 w 756920"/>
              <a:gd name="connsiteY7" fmla="*/ 579120 h 670560"/>
              <a:gd name="connsiteX8" fmla="*/ 635000 w 756920"/>
              <a:gd name="connsiteY8" fmla="*/ 563880 h 670560"/>
              <a:gd name="connsiteX9" fmla="*/ 624840 w 756920"/>
              <a:gd name="connsiteY9" fmla="*/ 548640 h 670560"/>
              <a:gd name="connsiteX10" fmla="*/ 594360 w 756920"/>
              <a:gd name="connsiteY10" fmla="*/ 574040 h 670560"/>
              <a:gd name="connsiteX11" fmla="*/ 589280 w 756920"/>
              <a:gd name="connsiteY11" fmla="*/ 558800 h 670560"/>
              <a:gd name="connsiteX12" fmla="*/ 533400 w 756920"/>
              <a:gd name="connsiteY12" fmla="*/ 543560 h 670560"/>
              <a:gd name="connsiteX13" fmla="*/ 528320 w 756920"/>
              <a:gd name="connsiteY13" fmla="*/ 508000 h 670560"/>
              <a:gd name="connsiteX14" fmla="*/ 502920 w 756920"/>
              <a:gd name="connsiteY14" fmla="*/ 513080 h 670560"/>
              <a:gd name="connsiteX15" fmla="*/ 497840 w 756920"/>
              <a:gd name="connsiteY15" fmla="*/ 467360 h 670560"/>
              <a:gd name="connsiteX16" fmla="*/ 467360 w 756920"/>
              <a:gd name="connsiteY16" fmla="*/ 441960 h 670560"/>
              <a:gd name="connsiteX17" fmla="*/ 462280 w 756920"/>
              <a:gd name="connsiteY17" fmla="*/ 426720 h 670560"/>
              <a:gd name="connsiteX18" fmla="*/ 396240 w 756920"/>
              <a:gd name="connsiteY18" fmla="*/ 416560 h 670560"/>
              <a:gd name="connsiteX19" fmla="*/ 381000 w 756920"/>
              <a:gd name="connsiteY19" fmla="*/ 421640 h 670560"/>
              <a:gd name="connsiteX20" fmla="*/ 335280 w 756920"/>
              <a:gd name="connsiteY20" fmla="*/ 426720 h 670560"/>
              <a:gd name="connsiteX21" fmla="*/ 325120 w 756920"/>
              <a:gd name="connsiteY21" fmla="*/ 441960 h 670560"/>
              <a:gd name="connsiteX22" fmla="*/ 335280 w 756920"/>
              <a:gd name="connsiteY22" fmla="*/ 411480 h 670560"/>
              <a:gd name="connsiteX23" fmla="*/ 269240 w 756920"/>
              <a:gd name="connsiteY23" fmla="*/ 406400 h 670560"/>
              <a:gd name="connsiteX24" fmla="*/ 248920 w 756920"/>
              <a:gd name="connsiteY24" fmla="*/ 436880 h 670560"/>
              <a:gd name="connsiteX25" fmla="*/ 228600 w 756920"/>
              <a:gd name="connsiteY25" fmla="*/ 431800 h 670560"/>
              <a:gd name="connsiteX26" fmla="*/ 223520 w 756920"/>
              <a:gd name="connsiteY26" fmla="*/ 416560 h 670560"/>
              <a:gd name="connsiteX27" fmla="*/ 203200 w 756920"/>
              <a:gd name="connsiteY27" fmla="*/ 411480 h 670560"/>
              <a:gd name="connsiteX28" fmla="*/ 172720 w 756920"/>
              <a:gd name="connsiteY28" fmla="*/ 396240 h 670560"/>
              <a:gd name="connsiteX29" fmla="*/ 142240 w 756920"/>
              <a:gd name="connsiteY29" fmla="*/ 381000 h 670560"/>
              <a:gd name="connsiteX30" fmla="*/ 137160 w 756920"/>
              <a:gd name="connsiteY30" fmla="*/ 355600 h 670560"/>
              <a:gd name="connsiteX31" fmla="*/ 132080 w 756920"/>
              <a:gd name="connsiteY31" fmla="*/ 279400 h 670560"/>
              <a:gd name="connsiteX32" fmla="*/ 127000 w 756920"/>
              <a:gd name="connsiteY32" fmla="*/ 264160 h 670560"/>
              <a:gd name="connsiteX33" fmla="*/ 106680 w 756920"/>
              <a:gd name="connsiteY33" fmla="*/ 233680 h 670560"/>
              <a:gd name="connsiteX34" fmla="*/ 96520 w 756920"/>
              <a:gd name="connsiteY34" fmla="*/ 218440 h 670560"/>
              <a:gd name="connsiteX35" fmla="*/ 101600 w 756920"/>
              <a:gd name="connsiteY35" fmla="*/ 187960 h 670560"/>
              <a:gd name="connsiteX36" fmla="*/ 71120 w 756920"/>
              <a:gd name="connsiteY36" fmla="*/ 177800 h 670560"/>
              <a:gd name="connsiteX37" fmla="*/ 55880 w 756920"/>
              <a:gd name="connsiteY37" fmla="*/ 172720 h 670560"/>
              <a:gd name="connsiteX38" fmla="*/ 40640 w 756920"/>
              <a:gd name="connsiteY38" fmla="*/ 137160 h 670560"/>
              <a:gd name="connsiteX39" fmla="*/ 35560 w 756920"/>
              <a:gd name="connsiteY39" fmla="*/ 116840 h 670560"/>
              <a:gd name="connsiteX40" fmla="*/ 30480 w 756920"/>
              <a:gd name="connsiteY40" fmla="*/ 101600 h 670560"/>
              <a:gd name="connsiteX41" fmla="*/ 25400 w 756920"/>
              <a:gd name="connsiteY41" fmla="*/ 81280 h 670560"/>
              <a:gd name="connsiteX42" fmla="*/ 15240 w 756920"/>
              <a:gd name="connsiteY42" fmla="*/ 66040 h 670560"/>
              <a:gd name="connsiteX43" fmla="*/ 5080 w 756920"/>
              <a:gd name="connsiteY43" fmla="*/ 35560 h 670560"/>
              <a:gd name="connsiteX44" fmla="*/ 0 w 756920"/>
              <a:gd name="connsiteY44" fmla="*/ 20320 h 670560"/>
              <a:gd name="connsiteX45" fmla="*/ 0 w 756920"/>
              <a:gd name="connsiteY45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56920" h="670560">
                <a:moveTo>
                  <a:pt x="756920" y="670560"/>
                </a:moveTo>
                <a:cubicBezTo>
                  <a:pt x="753533" y="662093"/>
                  <a:pt x="750838" y="653316"/>
                  <a:pt x="746760" y="645160"/>
                </a:cubicBezTo>
                <a:cubicBezTo>
                  <a:pt x="744030" y="639699"/>
                  <a:pt x="739080" y="635499"/>
                  <a:pt x="736600" y="629920"/>
                </a:cubicBezTo>
                <a:cubicBezTo>
                  <a:pt x="729533" y="614018"/>
                  <a:pt x="725582" y="596008"/>
                  <a:pt x="721360" y="579120"/>
                </a:cubicBezTo>
                <a:cubicBezTo>
                  <a:pt x="711200" y="580813"/>
                  <a:pt x="700935" y="581966"/>
                  <a:pt x="690880" y="584200"/>
                </a:cubicBezTo>
                <a:cubicBezTo>
                  <a:pt x="685653" y="585362"/>
                  <a:pt x="680789" y="587809"/>
                  <a:pt x="675640" y="589280"/>
                </a:cubicBezTo>
                <a:cubicBezTo>
                  <a:pt x="668927" y="591198"/>
                  <a:pt x="662093" y="592667"/>
                  <a:pt x="655320" y="594360"/>
                </a:cubicBezTo>
                <a:cubicBezTo>
                  <a:pt x="650240" y="589280"/>
                  <a:pt x="644065" y="585098"/>
                  <a:pt x="640080" y="579120"/>
                </a:cubicBezTo>
                <a:cubicBezTo>
                  <a:pt x="637110" y="574665"/>
                  <a:pt x="637395" y="568669"/>
                  <a:pt x="635000" y="563880"/>
                </a:cubicBezTo>
                <a:cubicBezTo>
                  <a:pt x="632270" y="558419"/>
                  <a:pt x="628227" y="553720"/>
                  <a:pt x="624840" y="548640"/>
                </a:cubicBezTo>
                <a:cubicBezTo>
                  <a:pt x="612472" y="585744"/>
                  <a:pt x="625070" y="581717"/>
                  <a:pt x="594360" y="574040"/>
                </a:cubicBezTo>
                <a:cubicBezTo>
                  <a:pt x="592667" y="568960"/>
                  <a:pt x="591389" y="563722"/>
                  <a:pt x="589280" y="558800"/>
                </a:cubicBezTo>
                <a:cubicBezTo>
                  <a:pt x="574583" y="524507"/>
                  <a:pt x="581948" y="538166"/>
                  <a:pt x="533400" y="543560"/>
                </a:cubicBezTo>
                <a:cubicBezTo>
                  <a:pt x="531707" y="531707"/>
                  <a:pt x="536787" y="516467"/>
                  <a:pt x="528320" y="508000"/>
                </a:cubicBezTo>
                <a:cubicBezTo>
                  <a:pt x="522215" y="501895"/>
                  <a:pt x="508101" y="519987"/>
                  <a:pt x="502920" y="513080"/>
                </a:cubicBezTo>
                <a:cubicBezTo>
                  <a:pt x="493720" y="500813"/>
                  <a:pt x="502689" y="481907"/>
                  <a:pt x="497840" y="467360"/>
                </a:cubicBezTo>
                <a:cubicBezTo>
                  <a:pt x="495046" y="458978"/>
                  <a:pt x="474332" y="446608"/>
                  <a:pt x="467360" y="441960"/>
                </a:cubicBezTo>
                <a:cubicBezTo>
                  <a:pt x="465667" y="436880"/>
                  <a:pt x="464675" y="431509"/>
                  <a:pt x="462280" y="426720"/>
                </a:cubicBezTo>
                <a:cubicBezTo>
                  <a:pt x="446656" y="395471"/>
                  <a:pt x="443157" y="412295"/>
                  <a:pt x="396240" y="416560"/>
                </a:cubicBezTo>
                <a:cubicBezTo>
                  <a:pt x="391160" y="418253"/>
                  <a:pt x="386282" y="420760"/>
                  <a:pt x="381000" y="421640"/>
                </a:cubicBezTo>
                <a:cubicBezTo>
                  <a:pt x="365875" y="424161"/>
                  <a:pt x="349691" y="421480"/>
                  <a:pt x="335280" y="426720"/>
                </a:cubicBezTo>
                <a:cubicBezTo>
                  <a:pt x="329542" y="428806"/>
                  <a:pt x="325120" y="448065"/>
                  <a:pt x="325120" y="441960"/>
                </a:cubicBezTo>
                <a:cubicBezTo>
                  <a:pt x="325120" y="431250"/>
                  <a:pt x="335280" y="411480"/>
                  <a:pt x="335280" y="411480"/>
                </a:cubicBezTo>
                <a:cubicBezTo>
                  <a:pt x="312876" y="396544"/>
                  <a:pt x="306615" y="387712"/>
                  <a:pt x="269240" y="406400"/>
                </a:cubicBezTo>
                <a:cubicBezTo>
                  <a:pt x="258318" y="411861"/>
                  <a:pt x="248920" y="436880"/>
                  <a:pt x="248920" y="436880"/>
                </a:cubicBezTo>
                <a:cubicBezTo>
                  <a:pt x="242147" y="435187"/>
                  <a:pt x="234052" y="436161"/>
                  <a:pt x="228600" y="431800"/>
                </a:cubicBezTo>
                <a:cubicBezTo>
                  <a:pt x="224419" y="428455"/>
                  <a:pt x="227701" y="419905"/>
                  <a:pt x="223520" y="416560"/>
                </a:cubicBezTo>
                <a:cubicBezTo>
                  <a:pt x="218068" y="412199"/>
                  <a:pt x="209973" y="413173"/>
                  <a:pt x="203200" y="411480"/>
                </a:cubicBezTo>
                <a:cubicBezTo>
                  <a:pt x="159524" y="382363"/>
                  <a:pt x="214784" y="417272"/>
                  <a:pt x="172720" y="396240"/>
                </a:cubicBezTo>
                <a:cubicBezTo>
                  <a:pt x="133329" y="376545"/>
                  <a:pt x="180546" y="393769"/>
                  <a:pt x="142240" y="381000"/>
                </a:cubicBezTo>
                <a:cubicBezTo>
                  <a:pt x="140547" y="372533"/>
                  <a:pt x="138019" y="364191"/>
                  <a:pt x="137160" y="355600"/>
                </a:cubicBezTo>
                <a:cubicBezTo>
                  <a:pt x="134627" y="330270"/>
                  <a:pt x="134891" y="304701"/>
                  <a:pt x="132080" y="279400"/>
                </a:cubicBezTo>
                <a:cubicBezTo>
                  <a:pt x="131489" y="274078"/>
                  <a:pt x="129601" y="268841"/>
                  <a:pt x="127000" y="264160"/>
                </a:cubicBezTo>
                <a:cubicBezTo>
                  <a:pt x="121070" y="253486"/>
                  <a:pt x="113453" y="243840"/>
                  <a:pt x="106680" y="233680"/>
                </a:cubicBezTo>
                <a:lnTo>
                  <a:pt x="96520" y="218440"/>
                </a:lnTo>
                <a:cubicBezTo>
                  <a:pt x="98213" y="208280"/>
                  <a:pt x="107059" y="196695"/>
                  <a:pt x="101600" y="187960"/>
                </a:cubicBezTo>
                <a:cubicBezTo>
                  <a:pt x="95924" y="178878"/>
                  <a:pt x="81280" y="181187"/>
                  <a:pt x="71120" y="177800"/>
                </a:cubicBezTo>
                <a:lnTo>
                  <a:pt x="55880" y="172720"/>
                </a:lnTo>
                <a:cubicBezTo>
                  <a:pt x="41296" y="114383"/>
                  <a:pt x="61689" y="186275"/>
                  <a:pt x="40640" y="137160"/>
                </a:cubicBezTo>
                <a:cubicBezTo>
                  <a:pt x="37890" y="130743"/>
                  <a:pt x="37478" y="123553"/>
                  <a:pt x="35560" y="116840"/>
                </a:cubicBezTo>
                <a:cubicBezTo>
                  <a:pt x="34089" y="111691"/>
                  <a:pt x="31951" y="106749"/>
                  <a:pt x="30480" y="101600"/>
                </a:cubicBezTo>
                <a:cubicBezTo>
                  <a:pt x="28562" y="94887"/>
                  <a:pt x="28150" y="87697"/>
                  <a:pt x="25400" y="81280"/>
                </a:cubicBezTo>
                <a:cubicBezTo>
                  <a:pt x="22995" y="75668"/>
                  <a:pt x="17720" y="71619"/>
                  <a:pt x="15240" y="66040"/>
                </a:cubicBezTo>
                <a:cubicBezTo>
                  <a:pt x="10890" y="56253"/>
                  <a:pt x="8467" y="45720"/>
                  <a:pt x="5080" y="35560"/>
                </a:cubicBezTo>
                <a:cubicBezTo>
                  <a:pt x="3387" y="30480"/>
                  <a:pt x="0" y="25675"/>
                  <a:pt x="0" y="20320"/>
                </a:cubicBezTo>
                <a:lnTo>
                  <a:pt x="0" y="0"/>
                </a:lnTo>
              </a:path>
            </a:pathLst>
          </a:custGeom>
          <a:noFill/>
          <a:ln w="41275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4665778" y="3367455"/>
            <a:ext cx="844719" cy="1652141"/>
          </a:xfrm>
          <a:prstGeom prst="straightConnector1">
            <a:avLst/>
          </a:prstGeom>
          <a:ln w="25400" cmpd="sng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5638800" y="3363725"/>
            <a:ext cx="258024" cy="243185"/>
          </a:xfrm>
          <a:custGeom>
            <a:avLst/>
            <a:gdLst>
              <a:gd name="connsiteX0" fmla="*/ 133350 w 258024"/>
              <a:gd name="connsiteY0" fmla="*/ 12889 h 243185"/>
              <a:gd name="connsiteX1" fmla="*/ 185738 w 258024"/>
              <a:gd name="connsiteY1" fmla="*/ 31939 h 243185"/>
              <a:gd name="connsiteX2" fmla="*/ 190500 w 258024"/>
              <a:gd name="connsiteY2" fmla="*/ 55751 h 243185"/>
              <a:gd name="connsiteX3" fmla="*/ 219075 w 258024"/>
              <a:gd name="connsiteY3" fmla="*/ 65276 h 243185"/>
              <a:gd name="connsiteX4" fmla="*/ 233363 w 258024"/>
              <a:gd name="connsiteY4" fmla="*/ 70039 h 243185"/>
              <a:gd name="connsiteX5" fmla="*/ 247650 w 258024"/>
              <a:gd name="connsiteY5" fmla="*/ 74801 h 243185"/>
              <a:gd name="connsiteX6" fmla="*/ 242888 w 258024"/>
              <a:gd name="connsiteY6" fmla="*/ 108139 h 243185"/>
              <a:gd name="connsiteX7" fmla="*/ 200025 w 258024"/>
              <a:gd name="connsiteY7" fmla="*/ 112901 h 243185"/>
              <a:gd name="connsiteX8" fmla="*/ 185738 w 258024"/>
              <a:gd name="connsiteY8" fmla="*/ 117664 h 243185"/>
              <a:gd name="connsiteX9" fmla="*/ 171450 w 258024"/>
              <a:gd name="connsiteY9" fmla="*/ 131951 h 243185"/>
              <a:gd name="connsiteX10" fmla="*/ 157163 w 258024"/>
              <a:gd name="connsiteY10" fmla="*/ 141476 h 243185"/>
              <a:gd name="connsiteX11" fmla="*/ 152400 w 258024"/>
              <a:gd name="connsiteY11" fmla="*/ 155764 h 243185"/>
              <a:gd name="connsiteX12" fmla="*/ 138113 w 258024"/>
              <a:gd name="connsiteY12" fmla="*/ 165289 h 243185"/>
              <a:gd name="connsiteX13" fmla="*/ 128588 w 258024"/>
              <a:gd name="connsiteY13" fmla="*/ 151001 h 243185"/>
              <a:gd name="connsiteX14" fmla="*/ 119063 w 258024"/>
              <a:gd name="connsiteY14" fmla="*/ 127189 h 243185"/>
              <a:gd name="connsiteX15" fmla="*/ 100013 w 258024"/>
              <a:gd name="connsiteY15" fmla="*/ 122426 h 243185"/>
              <a:gd name="connsiteX16" fmla="*/ 71438 w 258024"/>
              <a:gd name="connsiteY16" fmla="*/ 112901 h 243185"/>
              <a:gd name="connsiteX17" fmla="*/ 47625 w 258024"/>
              <a:gd name="connsiteY17" fmla="*/ 136714 h 243185"/>
              <a:gd name="connsiteX18" fmla="*/ 52388 w 258024"/>
              <a:gd name="connsiteY18" fmla="*/ 155764 h 243185"/>
              <a:gd name="connsiteX19" fmla="*/ 66675 w 258024"/>
              <a:gd name="connsiteY19" fmla="*/ 184339 h 243185"/>
              <a:gd name="connsiteX20" fmla="*/ 76200 w 258024"/>
              <a:gd name="connsiteY20" fmla="*/ 217676 h 243185"/>
              <a:gd name="connsiteX21" fmla="*/ 80963 w 258024"/>
              <a:gd name="connsiteY21" fmla="*/ 241489 h 243185"/>
              <a:gd name="connsiteX22" fmla="*/ 61913 w 258024"/>
              <a:gd name="connsiteY22" fmla="*/ 236726 h 243185"/>
              <a:gd name="connsiteX23" fmla="*/ 42863 w 258024"/>
              <a:gd name="connsiteY23" fmla="*/ 212914 h 243185"/>
              <a:gd name="connsiteX24" fmla="*/ 33338 w 258024"/>
              <a:gd name="connsiteY24" fmla="*/ 198626 h 243185"/>
              <a:gd name="connsiteX25" fmla="*/ 23813 w 258024"/>
              <a:gd name="connsiteY25" fmla="*/ 170051 h 243185"/>
              <a:gd name="connsiteX26" fmla="*/ 14288 w 258024"/>
              <a:gd name="connsiteY26" fmla="*/ 155764 h 243185"/>
              <a:gd name="connsiteX27" fmla="*/ 0 w 258024"/>
              <a:gd name="connsiteY27" fmla="*/ 108139 h 243185"/>
              <a:gd name="connsiteX28" fmla="*/ 4763 w 258024"/>
              <a:gd name="connsiteY28" fmla="*/ 55751 h 243185"/>
              <a:gd name="connsiteX29" fmla="*/ 19050 w 258024"/>
              <a:gd name="connsiteY29" fmla="*/ 50989 h 243185"/>
              <a:gd name="connsiteX30" fmla="*/ 47625 w 258024"/>
              <a:gd name="connsiteY30" fmla="*/ 31939 h 243185"/>
              <a:gd name="connsiteX31" fmla="*/ 76200 w 258024"/>
              <a:gd name="connsiteY31" fmla="*/ 12889 h 243185"/>
              <a:gd name="connsiteX32" fmla="*/ 90488 w 258024"/>
              <a:gd name="connsiteY32" fmla="*/ 3364 h 243185"/>
              <a:gd name="connsiteX33" fmla="*/ 133350 w 258024"/>
              <a:gd name="connsiteY33" fmla="*/ 12889 h 24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58024" h="243185">
                <a:moveTo>
                  <a:pt x="133350" y="12889"/>
                </a:moveTo>
                <a:cubicBezTo>
                  <a:pt x="149225" y="17651"/>
                  <a:pt x="176228" y="6577"/>
                  <a:pt x="185738" y="31939"/>
                </a:cubicBezTo>
                <a:cubicBezTo>
                  <a:pt x="188580" y="39518"/>
                  <a:pt x="184776" y="50027"/>
                  <a:pt x="190500" y="55751"/>
                </a:cubicBezTo>
                <a:cubicBezTo>
                  <a:pt x="197600" y="62851"/>
                  <a:pt x="209550" y="62101"/>
                  <a:pt x="219075" y="65276"/>
                </a:cubicBezTo>
                <a:lnTo>
                  <a:pt x="233363" y="70039"/>
                </a:lnTo>
                <a:lnTo>
                  <a:pt x="247650" y="74801"/>
                </a:lnTo>
                <a:cubicBezTo>
                  <a:pt x="256255" y="100617"/>
                  <a:pt x="267953" y="103961"/>
                  <a:pt x="242888" y="108139"/>
                </a:cubicBezTo>
                <a:cubicBezTo>
                  <a:pt x="228708" y="110502"/>
                  <a:pt x="214313" y="111314"/>
                  <a:pt x="200025" y="112901"/>
                </a:cubicBezTo>
                <a:cubicBezTo>
                  <a:pt x="195263" y="114489"/>
                  <a:pt x="189915" y="114879"/>
                  <a:pt x="185738" y="117664"/>
                </a:cubicBezTo>
                <a:cubicBezTo>
                  <a:pt x="180134" y="121400"/>
                  <a:pt x="176624" y="127639"/>
                  <a:pt x="171450" y="131951"/>
                </a:cubicBezTo>
                <a:cubicBezTo>
                  <a:pt x="167053" y="135615"/>
                  <a:pt x="161925" y="138301"/>
                  <a:pt x="157163" y="141476"/>
                </a:cubicBezTo>
                <a:cubicBezTo>
                  <a:pt x="155575" y="146239"/>
                  <a:pt x="155536" y="151844"/>
                  <a:pt x="152400" y="155764"/>
                </a:cubicBezTo>
                <a:cubicBezTo>
                  <a:pt x="148824" y="160233"/>
                  <a:pt x="143725" y="166412"/>
                  <a:pt x="138113" y="165289"/>
                </a:cubicBezTo>
                <a:cubicBezTo>
                  <a:pt x="132500" y="164166"/>
                  <a:pt x="131148" y="156121"/>
                  <a:pt x="128588" y="151001"/>
                </a:cubicBezTo>
                <a:cubicBezTo>
                  <a:pt x="124765" y="143355"/>
                  <a:pt x="125108" y="133234"/>
                  <a:pt x="119063" y="127189"/>
                </a:cubicBezTo>
                <a:cubicBezTo>
                  <a:pt x="114435" y="122561"/>
                  <a:pt x="106282" y="124307"/>
                  <a:pt x="100013" y="122426"/>
                </a:cubicBezTo>
                <a:cubicBezTo>
                  <a:pt x="90396" y="119541"/>
                  <a:pt x="71438" y="112901"/>
                  <a:pt x="71438" y="112901"/>
                </a:cubicBezTo>
                <a:cubicBezTo>
                  <a:pt x="63416" y="118249"/>
                  <a:pt x="49296" y="125016"/>
                  <a:pt x="47625" y="136714"/>
                </a:cubicBezTo>
                <a:cubicBezTo>
                  <a:pt x="46699" y="143194"/>
                  <a:pt x="50590" y="149470"/>
                  <a:pt x="52388" y="155764"/>
                </a:cubicBezTo>
                <a:cubicBezTo>
                  <a:pt x="60368" y="183694"/>
                  <a:pt x="52760" y="156510"/>
                  <a:pt x="66675" y="184339"/>
                </a:cubicBezTo>
                <a:cubicBezTo>
                  <a:pt x="69859" y="190708"/>
                  <a:pt x="74978" y="212176"/>
                  <a:pt x="76200" y="217676"/>
                </a:cubicBezTo>
                <a:cubicBezTo>
                  <a:pt x="77956" y="225578"/>
                  <a:pt x="85820" y="235013"/>
                  <a:pt x="80963" y="241489"/>
                </a:cubicBezTo>
                <a:cubicBezTo>
                  <a:pt x="77036" y="246725"/>
                  <a:pt x="68263" y="238314"/>
                  <a:pt x="61913" y="236726"/>
                </a:cubicBezTo>
                <a:cubicBezTo>
                  <a:pt x="37827" y="220670"/>
                  <a:pt x="54364" y="235917"/>
                  <a:pt x="42863" y="212914"/>
                </a:cubicBezTo>
                <a:cubicBezTo>
                  <a:pt x="40303" y="207794"/>
                  <a:pt x="35663" y="203857"/>
                  <a:pt x="33338" y="198626"/>
                </a:cubicBezTo>
                <a:cubicBezTo>
                  <a:pt x="29260" y="189451"/>
                  <a:pt x="29382" y="178405"/>
                  <a:pt x="23813" y="170051"/>
                </a:cubicBezTo>
                <a:cubicBezTo>
                  <a:pt x="20638" y="165289"/>
                  <a:pt x="16613" y="160994"/>
                  <a:pt x="14288" y="155764"/>
                </a:cubicBezTo>
                <a:cubicBezTo>
                  <a:pt x="7664" y="140859"/>
                  <a:pt x="3958" y="123969"/>
                  <a:pt x="0" y="108139"/>
                </a:cubicBezTo>
                <a:cubicBezTo>
                  <a:pt x="1588" y="90676"/>
                  <a:pt x="-782" y="72386"/>
                  <a:pt x="4763" y="55751"/>
                </a:cubicBezTo>
                <a:cubicBezTo>
                  <a:pt x="6350" y="50989"/>
                  <a:pt x="14662" y="53427"/>
                  <a:pt x="19050" y="50989"/>
                </a:cubicBezTo>
                <a:cubicBezTo>
                  <a:pt x="29057" y="45430"/>
                  <a:pt x="38100" y="38289"/>
                  <a:pt x="47625" y="31939"/>
                </a:cubicBezTo>
                <a:lnTo>
                  <a:pt x="76200" y="12889"/>
                </a:lnTo>
                <a:cubicBezTo>
                  <a:pt x="80963" y="9714"/>
                  <a:pt x="84935" y="4752"/>
                  <a:pt x="90488" y="3364"/>
                </a:cubicBezTo>
                <a:cubicBezTo>
                  <a:pt x="130128" y="-6546"/>
                  <a:pt x="117475" y="8127"/>
                  <a:pt x="133350" y="12889"/>
                </a:cubicBezTo>
                <a:close/>
              </a:path>
            </a:pathLst>
          </a:custGeom>
          <a:noFill/>
          <a:ln w="28575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Freeform 15"/>
          <p:cNvSpPr/>
          <p:nvPr/>
        </p:nvSpPr>
        <p:spPr>
          <a:xfrm>
            <a:off x="3154754" y="1881189"/>
            <a:ext cx="1261119" cy="2777875"/>
          </a:xfrm>
          <a:custGeom>
            <a:avLst/>
            <a:gdLst>
              <a:gd name="connsiteX0" fmla="*/ 164710 w 1261119"/>
              <a:gd name="connsiteY0" fmla="*/ 0 h 2777875"/>
              <a:gd name="connsiteX1" fmla="*/ 174235 w 1261119"/>
              <a:gd name="connsiteY1" fmla="*/ 38100 h 2777875"/>
              <a:gd name="connsiteX2" fmla="*/ 183760 w 1261119"/>
              <a:gd name="connsiteY2" fmla="*/ 52387 h 2777875"/>
              <a:gd name="connsiteX3" fmla="*/ 178997 w 1261119"/>
              <a:gd name="connsiteY3" fmla="*/ 85725 h 2777875"/>
              <a:gd name="connsiteX4" fmla="*/ 193285 w 1261119"/>
              <a:gd name="connsiteY4" fmla="*/ 80962 h 2777875"/>
              <a:gd name="connsiteX5" fmla="*/ 198047 w 1261119"/>
              <a:gd name="connsiteY5" fmla="*/ 95250 h 2777875"/>
              <a:gd name="connsiteX6" fmla="*/ 212335 w 1261119"/>
              <a:gd name="connsiteY6" fmla="*/ 123825 h 2777875"/>
              <a:gd name="connsiteX7" fmla="*/ 226622 w 1261119"/>
              <a:gd name="connsiteY7" fmla="*/ 247650 h 2777875"/>
              <a:gd name="connsiteX8" fmla="*/ 240910 w 1261119"/>
              <a:gd name="connsiteY8" fmla="*/ 290512 h 2777875"/>
              <a:gd name="connsiteX9" fmla="*/ 245672 w 1261119"/>
              <a:gd name="connsiteY9" fmla="*/ 304800 h 2777875"/>
              <a:gd name="connsiteX10" fmla="*/ 250435 w 1261119"/>
              <a:gd name="connsiteY10" fmla="*/ 319087 h 2777875"/>
              <a:gd name="connsiteX11" fmla="*/ 240910 w 1261119"/>
              <a:gd name="connsiteY11" fmla="*/ 333375 h 2777875"/>
              <a:gd name="connsiteX12" fmla="*/ 212335 w 1261119"/>
              <a:gd name="connsiteY12" fmla="*/ 347662 h 2777875"/>
              <a:gd name="connsiteX13" fmla="*/ 193285 w 1261119"/>
              <a:gd name="connsiteY13" fmla="*/ 352425 h 2777875"/>
              <a:gd name="connsiteX14" fmla="*/ 174235 w 1261119"/>
              <a:gd name="connsiteY14" fmla="*/ 366712 h 2777875"/>
              <a:gd name="connsiteX15" fmla="*/ 159947 w 1261119"/>
              <a:gd name="connsiteY15" fmla="*/ 371475 h 2777875"/>
              <a:gd name="connsiteX16" fmla="*/ 150422 w 1261119"/>
              <a:gd name="connsiteY16" fmla="*/ 385762 h 2777875"/>
              <a:gd name="connsiteX17" fmla="*/ 136135 w 1261119"/>
              <a:gd name="connsiteY17" fmla="*/ 400050 h 2777875"/>
              <a:gd name="connsiteX18" fmla="*/ 112322 w 1261119"/>
              <a:gd name="connsiteY18" fmla="*/ 395287 h 2777875"/>
              <a:gd name="connsiteX19" fmla="*/ 117085 w 1261119"/>
              <a:gd name="connsiteY19" fmla="*/ 409575 h 2777875"/>
              <a:gd name="connsiteX20" fmla="*/ 112322 w 1261119"/>
              <a:gd name="connsiteY20" fmla="*/ 433387 h 2777875"/>
              <a:gd name="connsiteX21" fmla="*/ 98035 w 1261119"/>
              <a:gd name="connsiteY21" fmla="*/ 438150 h 2777875"/>
              <a:gd name="connsiteX22" fmla="*/ 83747 w 1261119"/>
              <a:gd name="connsiteY22" fmla="*/ 447675 h 2777875"/>
              <a:gd name="connsiteX23" fmla="*/ 45647 w 1261119"/>
              <a:gd name="connsiteY23" fmla="*/ 466725 h 2777875"/>
              <a:gd name="connsiteX24" fmla="*/ 26597 w 1261119"/>
              <a:gd name="connsiteY24" fmla="*/ 476250 h 2777875"/>
              <a:gd name="connsiteX25" fmla="*/ 12310 w 1261119"/>
              <a:gd name="connsiteY25" fmla="*/ 485775 h 2777875"/>
              <a:gd name="connsiteX26" fmla="*/ 2785 w 1261119"/>
              <a:gd name="connsiteY26" fmla="*/ 514350 h 2777875"/>
              <a:gd name="connsiteX27" fmla="*/ 98035 w 1261119"/>
              <a:gd name="connsiteY27" fmla="*/ 528637 h 2777875"/>
              <a:gd name="connsiteX28" fmla="*/ 117085 w 1261119"/>
              <a:gd name="connsiteY28" fmla="*/ 533400 h 2777875"/>
              <a:gd name="connsiteX29" fmla="*/ 145660 w 1261119"/>
              <a:gd name="connsiteY29" fmla="*/ 552450 h 2777875"/>
              <a:gd name="connsiteX30" fmla="*/ 188522 w 1261119"/>
              <a:gd name="connsiteY30" fmla="*/ 557212 h 2777875"/>
              <a:gd name="connsiteX31" fmla="*/ 198047 w 1261119"/>
              <a:gd name="connsiteY31" fmla="*/ 585787 h 2777875"/>
              <a:gd name="connsiteX32" fmla="*/ 217097 w 1261119"/>
              <a:gd name="connsiteY32" fmla="*/ 614362 h 2777875"/>
              <a:gd name="connsiteX33" fmla="*/ 226622 w 1261119"/>
              <a:gd name="connsiteY33" fmla="*/ 628650 h 2777875"/>
              <a:gd name="connsiteX34" fmla="*/ 236147 w 1261119"/>
              <a:gd name="connsiteY34" fmla="*/ 657225 h 2777875"/>
              <a:gd name="connsiteX35" fmla="*/ 240910 w 1261119"/>
              <a:gd name="connsiteY35" fmla="*/ 671512 h 2777875"/>
              <a:gd name="connsiteX36" fmla="*/ 245672 w 1261119"/>
              <a:gd name="connsiteY36" fmla="*/ 690562 h 2777875"/>
              <a:gd name="connsiteX37" fmla="*/ 250435 w 1261119"/>
              <a:gd name="connsiteY37" fmla="*/ 714375 h 2777875"/>
              <a:gd name="connsiteX38" fmla="*/ 259960 w 1261119"/>
              <a:gd name="connsiteY38" fmla="*/ 742950 h 2777875"/>
              <a:gd name="connsiteX39" fmla="*/ 255197 w 1261119"/>
              <a:gd name="connsiteY39" fmla="*/ 842962 h 2777875"/>
              <a:gd name="connsiteX40" fmla="*/ 250435 w 1261119"/>
              <a:gd name="connsiteY40" fmla="*/ 857250 h 2777875"/>
              <a:gd name="connsiteX41" fmla="*/ 226622 w 1261119"/>
              <a:gd name="connsiteY41" fmla="*/ 862012 h 2777875"/>
              <a:gd name="connsiteX42" fmla="*/ 198047 w 1261119"/>
              <a:gd name="connsiteY42" fmla="*/ 881062 h 2777875"/>
              <a:gd name="connsiteX43" fmla="*/ 183760 w 1261119"/>
              <a:gd name="connsiteY43" fmla="*/ 909637 h 2777875"/>
              <a:gd name="connsiteX44" fmla="*/ 169472 w 1261119"/>
              <a:gd name="connsiteY44" fmla="*/ 914400 h 2777875"/>
              <a:gd name="connsiteX45" fmla="*/ 155185 w 1261119"/>
              <a:gd name="connsiteY45" fmla="*/ 923925 h 2777875"/>
              <a:gd name="connsiteX46" fmla="*/ 136135 w 1261119"/>
              <a:gd name="connsiteY46" fmla="*/ 952500 h 2777875"/>
              <a:gd name="connsiteX47" fmla="*/ 126610 w 1261119"/>
              <a:gd name="connsiteY47" fmla="*/ 966787 h 2777875"/>
              <a:gd name="connsiteX48" fmla="*/ 131372 w 1261119"/>
              <a:gd name="connsiteY48" fmla="*/ 985837 h 2777875"/>
              <a:gd name="connsiteX49" fmla="*/ 145660 w 1261119"/>
              <a:gd name="connsiteY49" fmla="*/ 1014412 h 2777875"/>
              <a:gd name="connsiteX50" fmla="*/ 159947 w 1261119"/>
              <a:gd name="connsiteY50" fmla="*/ 1023937 h 2777875"/>
              <a:gd name="connsiteX51" fmla="*/ 169472 w 1261119"/>
              <a:gd name="connsiteY51" fmla="*/ 1042987 h 2777875"/>
              <a:gd name="connsiteX52" fmla="*/ 183760 w 1261119"/>
              <a:gd name="connsiteY52" fmla="*/ 1052512 h 2777875"/>
              <a:gd name="connsiteX53" fmla="*/ 193285 w 1261119"/>
              <a:gd name="connsiteY53" fmla="*/ 1081087 h 2777875"/>
              <a:gd name="connsiteX54" fmla="*/ 226622 w 1261119"/>
              <a:gd name="connsiteY54" fmla="*/ 1119187 h 2777875"/>
              <a:gd name="connsiteX55" fmla="*/ 240910 w 1261119"/>
              <a:gd name="connsiteY55" fmla="*/ 1147762 h 2777875"/>
              <a:gd name="connsiteX56" fmla="*/ 269485 w 1261119"/>
              <a:gd name="connsiteY56" fmla="*/ 1157287 h 2777875"/>
              <a:gd name="connsiteX57" fmla="*/ 283772 w 1261119"/>
              <a:gd name="connsiteY57" fmla="*/ 1162050 h 2777875"/>
              <a:gd name="connsiteX58" fmla="*/ 312347 w 1261119"/>
              <a:gd name="connsiteY58" fmla="*/ 1181100 h 2777875"/>
              <a:gd name="connsiteX59" fmla="*/ 331397 w 1261119"/>
              <a:gd name="connsiteY59" fmla="*/ 1204912 h 2777875"/>
              <a:gd name="connsiteX60" fmla="*/ 336160 w 1261119"/>
              <a:gd name="connsiteY60" fmla="*/ 1223962 h 2777875"/>
              <a:gd name="connsiteX61" fmla="*/ 340922 w 1261119"/>
              <a:gd name="connsiteY61" fmla="*/ 1238250 h 2777875"/>
              <a:gd name="connsiteX62" fmla="*/ 336160 w 1261119"/>
              <a:gd name="connsiteY62" fmla="*/ 1290637 h 2777875"/>
              <a:gd name="connsiteX63" fmla="*/ 336160 w 1261119"/>
              <a:gd name="connsiteY63" fmla="*/ 1352550 h 2777875"/>
              <a:gd name="connsiteX64" fmla="*/ 350447 w 1261119"/>
              <a:gd name="connsiteY64" fmla="*/ 1357312 h 2777875"/>
              <a:gd name="connsiteX65" fmla="*/ 393310 w 1261119"/>
              <a:gd name="connsiteY65" fmla="*/ 1347787 h 2777875"/>
              <a:gd name="connsiteX66" fmla="*/ 412360 w 1261119"/>
              <a:gd name="connsiteY66" fmla="*/ 1352550 h 2777875"/>
              <a:gd name="connsiteX67" fmla="*/ 421885 w 1261119"/>
              <a:gd name="connsiteY67" fmla="*/ 1366837 h 2777875"/>
              <a:gd name="connsiteX68" fmla="*/ 445697 w 1261119"/>
              <a:gd name="connsiteY68" fmla="*/ 1371600 h 2777875"/>
              <a:gd name="connsiteX69" fmla="*/ 459985 w 1261119"/>
              <a:gd name="connsiteY69" fmla="*/ 1381125 h 2777875"/>
              <a:gd name="connsiteX70" fmla="*/ 450460 w 1261119"/>
              <a:gd name="connsiteY70" fmla="*/ 1423987 h 2777875"/>
              <a:gd name="connsiteX71" fmla="*/ 445697 w 1261119"/>
              <a:gd name="connsiteY71" fmla="*/ 1447800 h 2777875"/>
              <a:gd name="connsiteX72" fmla="*/ 436172 w 1261119"/>
              <a:gd name="connsiteY72" fmla="*/ 1462087 h 2777875"/>
              <a:gd name="connsiteX73" fmla="*/ 421885 w 1261119"/>
              <a:gd name="connsiteY73" fmla="*/ 1495425 h 2777875"/>
              <a:gd name="connsiteX74" fmla="*/ 417122 w 1261119"/>
              <a:gd name="connsiteY74" fmla="*/ 1509712 h 2777875"/>
              <a:gd name="connsiteX75" fmla="*/ 398072 w 1261119"/>
              <a:gd name="connsiteY75" fmla="*/ 1514475 h 2777875"/>
              <a:gd name="connsiteX76" fmla="*/ 402835 w 1261119"/>
              <a:gd name="connsiteY76" fmla="*/ 1571625 h 2777875"/>
              <a:gd name="connsiteX77" fmla="*/ 431410 w 1261119"/>
              <a:gd name="connsiteY77" fmla="*/ 1585912 h 2777875"/>
              <a:gd name="connsiteX78" fmla="*/ 450460 w 1261119"/>
              <a:gd name="connsiteY78" fmla="*/ 1590675 h 2777875"/>
              <a:gd name="connsiteX79" fmla="*/ 464747 w 1261119"/>
              <a:gd name="connsiteY79" fmla="*/ 1595437 h 2777875"/>
              <a:gd name="connsiteX80" fmla="*/ 488560 w 1261119"/>
              <a:gd name="connsiteY80" fmla="*/ 1600200 h 2777875"/>
              <a:gd name="connsiteX81" fmla="*/ 507610 w 1261119"/>
              <a:gd name="connsiteY81" fmla="*/ 1604962 h 2777875"/>
              <a:gd name="connsiteX82" fmla="*/ 507610 w 1261119"/>
              <a:gd name="connsiteY82" fmla="*/ 1685925 h 2777875"/>
              <a:gd name="connsiteX83" fmla="*/ 479035 w 1261119"/>
              <a:gd name="connsiteY83" fmla="*/ 1728787 h 2777875"/>
              <a:gd name="connsiteX84" fmla="*/ 459985 w 1261119"/>
              <a:gd name="connsiteY84" fmla="*/ 1757362 h 2777875"/>
              <a:gd name="connsiteX85" fmla="*/ 450460 w 1261119"/>
              <a:gd name="connsiteY85" fmla="*/ 1771650 h 2777875"/>
              <a:gd name="connsiteX86" fmla="*/ 436172 w 1261119"/>
              <a:gd name="connsiteY86" fmla="*/ 1804987 h 2777875"/>
              <a:gd name="connsiteX87" fmla="*/ 431410 w 1261119"/>
              <a:gd name="connsiteY87" fmla="*/ 1819275 h 2777875"/>
              <a:gd name="connsiteX88" fmla="*/ 421885 w 1261119"/>
              <a:gd name="connsiteY88" fmla="*/ 1833562 h 2777875"/>
              <a:gd name="connsiteX89" fmla="*/ 412360 w 1261119"/>
              <a:gd name="connsiteY89" fmla="*/ 1871662 h 2777875"/>
              <a:gd name="connsiteX90" fmla="*/ 407597 w 1261119"/>
              <a:gd name="connsiteY90" fmla="*/ 1885950 h 2777875"/>
              <a:gd name="connsiteX91" fmla="*/ 421885 w 1261119"/>
              <a:gd name="connsiteY91" fmla="*/ 1952625 h 2777875"/>
              <a:gd name="connsiteX92" fmla="*/ 426647 w 1261119"/>
              <a:gd name="connsiteY92" fmla="*/ 1966912 h 2777875"/>
              <a:gd name="connsiteX93" fmla="*/ 455222 w 1261119"/>
              <a:gd name="connsiteY93" fmla="*/ 1981200 h 2777875"/>
              <a:gd name="connsiteX94" fmla="*/ 469510 w 1261119"/>
              <a:gd name="connsiteY94" fmla="*/ 2024062 h 2777875"/>
              <a:gd name="connsiteX95" fmla="*/ 474272 w 1261119"/>
              <a:gd name="connsiteY95" fmla="*/ 2038350 h 2777875"/>
              <a:gd name="connsiteX96" fmla="*/ 479035 w 1261119"/>
              <a:gd name="connsiteY96" fmla="*/ 2052637 h 2777875"/>
              <a:gd name="connsiteX97" fmla="*/ 483797 w 1261119"/>
              <a:gd name="connsiteY97" fmla="*/ 2166937 h 2777875"/>
              <a:gd name="connsiteX98" fmla="*/ 488560 w 1261119"/>
              <a:gd name="connsiteY98" fmla="*/ 2181225 h 2777875"/>
              <a:gd name="connsiteX99" fmla="*/ 517135 w 1261119"/>
              <a:gd name="connsiteY99" fmla="*/ 2200275 h 2777875"/>
              <a:gd name="connsiteX100" fmla="*/ 540947 w 1261119"/>
              <a:gd name="connsiteY100" fmla="*/ 2252662 h 2777875"/>
              <a:gd name="connsiteX101" fmla="*/ 550472 w 1261119"/>
              <a:gd name="connsiteY101" fmla="*/ 2281237 h 2777875"/>
              <a:gd name="connsiteX102" fmla="*/ 583810 w 1261119"/>
              <a:gd name="connsiteY102" fmla="*/ 2266950 h 2777875"/>
              <a:gd name="connsiteX103" fmla="*/ 602860 w 1261119"/>
              <a:gd name="connsiteY103" fmla="*/ 2224087 h 2777875"/>
              <a:gd name="connsiteX104" fmla="*/ 631435 w 1261119"/>
              <a:gd name="connsiteY104" fmla="*/ 2214562 h 2777875"/>
              <a:gd name="connsiteX105" fmla="*/ 660010 w 1261119"/>
              <a:gd name="connsiteY105" fmla="*/ 2224087 h 2777875"/>
              <a:gd name="connsiteX106" fmla="*/ 683822 w 1261119"/>
              <a:gd name="connsiteY106" fmla="*/ 2247900 h 2777875"/>
              <a:gd name="connsiteX107" fmla="*/ 698110 w 1261119"/>
              <a:gd name="connsiteY107" fmla="*/ 2290762 h 2777875"/>
              <a:gd name="connsiteX108" fmla="*/ 702872 w 1261119"/>
              <a:gd name="connsiteY108" fmla="*/ 2305050 h 2777875"/>
              <a:gd name="connsiteX109" fmla="*/ 717160 w 1261119"/>
              <a:gd name="connsiteY109" fmla="*/ 2314575 h 2777875"/>
              <a:gd name="connsiteX110" fmla="*/ 750497 w 1261119"/>
              <a:gd name="connsiteY110" fmla="*/ 2338387 h 2777875"/>
              <a:gd name="connsiteX111" fmla="*/ 764785 w 1261119"/>
              <a:gd name="connsiteY111" fmla="*/ 2343150 h 2777875"/>
              <a:gd name="connsiteX112" fmla="*/ 812410 w 1261119"/>
              <a:gd name="connsiteY112" fmla="*/ 2338387 h 2777875"/>
              <a:gd name="connsiteX113" fmla="*/ 826697 w 1261119"/>
              <a:gd name="connsiteY113" fmla="*/ 2333625 h 2777875"/>
              <a:gd name="connsiteX114" fmla="*/ 840985 w 1261119"/>
              <a:gd name="connsiteY114" fmla="*/ 2338387 h 2777875"/>
              <a:gd name="connsiteX115" fmla="*/ 850510 w 1261119"/>
              <a:gd name="connsiteY115" fmla="*/ 2352675 h 2777875"/>
              <a:gd name="connsiteX116" fmla="*/ 855272 w 1261119"/>
              <a:gd name="connsiteY116" fmla="*/ 2381250 h 2777875"/>
              <a:gd name="connsiteX117" fmla="*/ 860035 w 1261119"/>
              <a:gd name="connsiteY117" fmla="*/ 2362200 h 2777875"/>
              <a:gd name="connsiteX118" fmla="*/ 926710 w 1261119"/>
              <a:gd name="connsiteY118" fmla="*/ 2357437 h 2777875"/>
              <a:gd name="connsiteX119" fmla="*/ 931472 w 1261119"/>
              <a:gd name="connsiteY119" fmla="*/ 2343150 h 2777875"/>
              <a:gd name="connsiteX120" fmla="*/ 979097 w 1261119"/>
              <a:gd name="connsiteY120" fmla="*/ 2328862 h 2777875"/>
              <a:gd name="connsiteX121" fmla="*/ 974335 w 1261119"/>
              <a:gd name="connsiteY121" fmla="*/ 2305050 h 2777875"/>
              <a:gd name="connsiteX122" fmla="*/ 988622 w 1261119"/>
              <a:gd name="connsiteY122" fmla="*/ 2295525 h 2777875"/>
              <a:gd name="connsiteX123" fmla="*/ 1026722 w 1261119"/>
              <a:gd name="connsiteY123" fmla="*/ 2290762 h 2777875"/>
              <a:gd name="connsiteX124" fmla="*/ 1041010 w 1261119"/>
              <a:gd name="connsiteY124" fmla="*/ 2295525 h 2777875"/>
              <a:gd name="connsiteX125" fmla="*/ 1045772 w 1261119"/>
              <a:gd name="connsiteY125" fmla="*/ 2319337 h 2777875"/>
              <a:gd name="connsiteX126" fmla="*/ 1088635 w 1261119"/>
              <a:gd name="connsiteY126" fmla="*/ 2324100 h 2777875"/>
              <a:gd name="connsiteX127" fmla="*/ 1102922 w 1261119"/>
              <a:gd name="connsiteY127" fmla="*/ 2333625 h 2777875"/>
              <a:gd name="connsiteX128" fmla="*/ 1107685 w 1261119"/>
              <a:gd name="connsiteY128" fmla="*/ 2347912 h 2777875"/>
              <a:gd name="connsiteX129" fmla="*/ 1117210 w 1261119"/>
              <a:gd name="connsiteY129" fmla="*/ 2362200 h 2777875"/>
              <a:gd name="connsiteX130" fmla="*/ 1121972 w 1261119"/>
              <a:gd name="connsiteY130" fmla="*/ 2376487 h 2777875"/>
              <a:gd name="connsiteX131" fmla="*/ 1136260 w 1261119"/>
              <a:gd name="connsiteY131" fmla="*/ 2381250 h 2777875"/>
              <a:gd name="connsiteX132" fmla="*/ 1179122 w 1261119"/>
              <a:gd name="connsiteY132" fmla="*/ 2386012 h 2777875"/>
              <a:gd name="connsiteX133" fmla="*/ 1188647 w 1261119"/>
              <a:gd name="connsiteY133" fmla="*/ 2400300 h 2777875"/>
              <a:gd name="connsiteX134" fmla="*/ 1174360 w 1261119"/>
              <a:gd name="connsiteY134" fmla="*/ 2409825 h 2777875"/>
              <a:gd name="connsiteX135" fmla="*/ 1150547 w 1261119"/>
              <a:gd name="connsiteY135" fmla="*/ 2452687 h 2777875"/>
              <a:gd name="connsiteX136" fmla="*/ 1155310 w 1261119"/>
              <a:gd name="connsiteY136" fmla="*/ 2476500 h 2777875"/>
              <a:gd name="connsiteX137" fmla="*/ 1164835 w 1261119"/>
              <a:gd name="connsiteY137" fmla="*/ 2505075 h 2777875"/>
              <a:gd name="connsiteX138" fmla="*/ 1174360 w 1261119"/>
              <a:gd name="connsiteY138" fmla="*/ 2533650 h 2777875"/>
              <a:gd name="connsiteX139" fmla="*/ 1188647 w 1261119"/>
              <a:gd name="connsiteY139" fmla="*/ 2562225 h 2777875"/>
              <a:gd name="connsiteX140" fmla="*/ 1207697 w 1261119"/>
              <a:gd name="connsiteY140" fmla="*/ 2566987 h 2777875"/>
              <a:gd name="connsiteX141" fmla="*/ 1217222 w 1261119"/>
              <a:gd name="connsiteY141" fmla="*/ 2600325 h 2777875"/>
              <a:gd name="connsiteX142" fmla="*/ 1226747 w 1261119"/>
              <a:gd name="connsiteY142" fmla="*/ 2628900 h 2777875"/>
              <a:gd name="connsiteX143" fmla="*/ 1231510 w 1261119"/>
              <a:gd name="connsiteY143" fmla="*/ 2643187 h 2777875"/>
              <a:gd name="connsiteX144" fmla="*/ 1221985 w 1261119"/>
              <a:gd name="connsiteY144" fmla="*/ 2657475 h 2777875"/>
              <a:gd name="connsiteX145" fmla="*/ 1207697 w 1261119"/>
              <a:gd name="connsiteY145" fmla="*/ 2671762 h 2777875"/>
              <a:gd name="connsiteX146" fmla="*/ 1236272 w 1261119"/>
              <a:gd name="connsiteY146" fmla="*/ 2690812 h 2777875"/>
              <a:gd name="connsiteX147" fmla="*/ 1250560 w 1261119"/>
              <a:gd name="connsiteY147" fmla="*/ 2733675 h 2777875"/>
              <a:gd name="connsiteX148" fmla="*/ 1255322 w 1261119"/>
              <a:gd name="connsiteY148" fmla="*/ 2747962 h 2777875"/>
              <a:gd name="connsiteX149" fmla="*/ 1260085 w 1261119"/>
              <a:gd name="connsiteY149" fmla="*/ 2776537 h 2777875"/>
              <a:gd name="connsiteX150" fmla="*/ 1245797 w 1261119"/>
              <a:gd name="connsiteY150" fmla="*/ 2771775 h 2777875"/>
              <a:gd name="connsiteX151" fmla="*/ 1207697 w 1261119"/>
              <a:gd name="connsiteY151" fmla="*/ 2771775 h 27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61119" h="2777875">
                <a:moveTo>
                  <a:pt x="164710" y="0"/>
                </a:moveTo>
                <a:cubicBezTo>
                  <a:pt x="166522" y="9061"/>
                  <a:pt x="169352" y="28335"/>
                  <a:pt x="174235" y="38100"/>
                </a:cubicBezTo>
                <a:cubicBezTo>
                  <a:pt x="176795" y="43219"/>
                  <a:pt x="180585" y="47625"/>
                  <a:pt x="183760" y="52387"/>
                </a:cubicBezTo>
                <a:cubicBezTo>
                  <a:pt x="182172" y="63500"/>
                  <a:pt x="175447" y="75076"/>
                  <a:pt x="178997" y="85725"/>
                </a:cubicBezTo>
                <a:cubicBezTo>
                  <a:pt x="180585" y="90488"/>
                  <a:pt x="188795" y="78717"/>
                  <a:pt x="193285" y="80962"/>
                </a:cubicBezTo>
                <a:cubicBezTo>
                  <a:pt x="197775" y="83207"/>
                  <a:pt x="195802" y="90760"/>
                  <a:pt x="198047" y="95250"/>
                </a:cubicBezTo>
                <a:cubicBezTo>
                  <a:pt x="216515" y="132187"/>
                  <a:pt x="200360" y="87904"/>
                  <a:pt x="212335" y="123825"/>
                </a:cubicBezTo>
                <a:cubicBezTo>
                  <a:pt x="217598" y="229092"/>
                  <a:pt x="207044" y="188920"/>
                  <a:pt x="226622" y="247650"/>
                </a:cubicBezTo>
                <a:lnTo>
                  <a:pt x="240910" y="290512"/>
                </a:lnTo>
                <a:lnTo>
                  <a:pt x="245672" y="304800"/>
                </a:lnTo>
                <a:lnTo>
                  <a:pt x="250435" y="319087"/>
                </a:lnTo>
                <a:cubicBezTo>
                  <a:pt x="247260" y="323850"/>
                  <a:pt x="244957" y="329328"/>
                  <a:pt x="240910" y="333375"/>
                </a:cubicBezTo>
                <a:cubicBezTo>
                  <a:pt x="232561" y="341724"/>
                  <a:pt x="223181" y="344563"/>
                  <a:pt x="212335" y="347662"/>
                </a:cubicBezTo>
                <a:cubicBezTo>
                  <a:pt x="206041" y="349460"/>
                  <a:pt x="199635" y="350837"/>
                  <a:pt x="193285" y="352425"/>
                </a:cubicBezTo>
                <a:cubicBezTo>
                  <a:pt x="186935" y="357187"/>
                  <a:pt x="181127" y="362774"/>
                  <a:pt x="174235" y="366712"/>
                </a:cubicBezTo>
                <a:cubicBezTo>
                  <a:pt x="169876" y="369203"/>
                  <a:pt x="163867" y="368339"/>
                  <a:pt x="159947" y="371475"/>
                </a:cubicBezTo>
                <a:cubicBezTo>
                  <a:pt x="155478" y="375051"/>
                  <a:pt x="154086" y="381365"/>
                  <a:pt x="150422" y="385762"/>
                </a:cubicBezTo>
                <a:cubicBezTo>
                  <a:pt x="146110" y="390936"/>
                  <a:pt x="140897" y="395287"/>
                  <a:pt x="136135" y="400050"/>
                </a:cubicBezTo>
                <a:cubicBezTo>
                  <a:pt x="128197" y="398462"/>
                  <a:pt x="119562" y="391667"/>
                  <a:pt x="112322" y="395287"/>
                </a:cubicBezTo>
                <a:cubicBezTo>
                  <a:pt x="107832" y="397532"/>
                  <a:pt x="117085" y="404555"/>
                  <a:pt x="117085" y="409575"/>
                </a:cubicBezTo>
                <a:cubicBezTo>
                  <a:pt x="117085" y="417670"/>
                  <a:pt x="116812" y="426652"/>
                  <a:pt x="112322" y="433387"/>
                </a:cubicBezTo>
                <a:cubicBezTo>
                  <a:pt x="109537" y="437564"/>
                  <a:pt x="102525" y="435905"/>
                  <a:pt x="98035" y="438150"/>
                </a:cubicBezTo>
                <a:cubicBezTo>
                  <a:pt x="92915" y="440710"/>
                  <a:pt x="88772" y="444934"/>
                  <a:pt x="83747" y="447675"/>
                </a:cubicBezTo>
                <a:cubicBezTo>
                  <a:pt x="71282" y="454474"/>
                  <a:pt x="58347" y="460375"/>
                  <a:pt x="45647" y="466725"/>
                </a:cubicBezTo>
                <a:cubicBezTo>
                  <a:pt x="39297" y="469900"/>
                  <a:pt x="32504" y="472312"/>
                  <a:pt x="26597" y="476250"/>
                </a:cubicBezTo>
                <a:lnTo>
                  <a:pt x="12310" y="485775"/>
                </a:lnTo>
                <a:cubicBezTo>
                  <a:pt x="9135" y="495300"/>
                  <a:pt x="-6195" y="509860"/>
                  <a:pt x="2785" y="514350"/>
                </a:cubicBezTo>
                <a:cubicBezTo>
                  <a:pt x="44598" y="535256"/>
                  <a:pt x="14749" y="523432"/>
                  <a:pt x="98035" y="528637"/>
                </a:cubicBezTo>
                <a:cubicBezTo>
                  <a:pt x="104385" y="530225"/>
                  <a:pt x="111231" y="530473"/>
                  <a:pt x="117085" y="533400"/>
                </a:cubicBezTo>
                <a:cubicBezTo>
                  <a:pt x="127324" y="538520"/>
                  <a:pt x="134282" y="551186"/>
                  <a:pt x="145660" y="552450"/>
                </a:cubicBezTo>
                <a:lnTo>
                  <a:pt x="188522" y="557212"/>
                </a:lnTo>
                <a:cubicBezTo>
                  <a:pt x="191697" y="566737"/>
                  <a:pt x="192478" y="577433"/>
                  <a:pt x="198047" y="585787"/>
                </a:cubicBezTo>
                <a:lnTo>
                  <a:pt x="217097" y="614362"/>
                </a:lnTo>
                <a:cubicBezTo>
                  <a:pt x="220272" y="619125"/>
                  <a:pt x="224812" y="623220"/>
                  <a:pt x="226622" y="628650"/>
                </a:cubicBezTo>
                <a:lnTo>
                  <a:pt x="236147" y="657225"/>
                </a:lnTo>
                <a:cubicBezTo>
                  <a:pt x="237735" y="661987"/>
                  <a:pt x="239693" y="666642"/>
                  <a:pt x="240910" y="671512"/>
                </a:cubicBezTo>
                <a:cubicBezTo>
                  <a:pt x="242497" y="677862"/>
                  <a:pt x="244252" y="684172"/>
                  <a:pt x="245672" y="690562"/>
                </a:cubicBezTo>
                <a:cubicBezTo>
                  <a:pt x="247428" y="698464"/>
                  <a:pt x="248305" y="706565"/>
                  <a:pt x="250435" y="714375"/>
                </a:cubicBezTo>
                <a:cubicBezTo>
                  <a:pt x="253077" y="724061"/>
                  <a:pt x="259960" y="742950"/>
                  <a:pt x="259960" y="742950"/>
                </a:cubicBezTo>
                <a:cubicBezTo>
                  <a:pt x="258372" y="776287"/>
                  <a:pt x="257969" y="809702"/>
                  <a:pt x="255197" y="842962"/>
                </a:cubicBezTo>
                <a:cubicBezTo>
                  <a:pt x="254780" y="847965"/>
                  <a:pt x="254612" y="854465"/>
                  <a:pt x="250435" y="857250"/>
                </a:cubicBezTo>
                <a:cubicBezTo>
                  <a:pt x="243700" y="861740"/>
                  <a:pt x="234560" y="860425"/>
                  <a:pt x="226622" y="862012"/>
                </a:cubicBezTo>
                <a:cubicBezTo>
                  <a:pt x="217097" y="868362"/>
                  <a:pt x="201667" y="870202"/>
                  <a:pt x="198047" y="881062"/>
                </a:cubicBezTo>
                <a:cubicBezTo>
                  <a:pt x="194910" y="890475"/>
                  <a:pt x="192154" y="902922"/>
                  <a:pt x="183760" y="909637"/>
                </a:cubicBezTo>
                <a:cubicBezTo>
                  <a:pt x="179840" y="912773"/>
                  <a:pt x="173962" y="912155"/>
                  <a:pt x="169472" y="914400"/>
                </a:cubicBezTo>
                <a:cubicBezTo>
                  <a:pt x="164353" y="916960"/>
                  <a:pt x="159947" y="920750"/>
                  <a:pt x="155185" y="923925"/>
                </a:cubicBezTo>
                <a:lnTo>
                  <a:pt x="136135" y="952500"/>
                </a:lnTo>
                <a:lnTo>
                  <a:pt x="126610" y="966787"/>
                </a:lnTo>
                <a:cubicBezTo>
                  <a:pt x="128197" y="973137"/>
                  <a:pt x="129574" y="979543"/>
                  <a:pt x="131372" y="985837"/>
                </a:cubicBezTo>
                <a:cubicBezTo>
                  <a:pt x="134471" y="996682"/>
                  <a:pt x="137311" y="1006063"/>
                  <a:pt x="145660" y="1014412"/>
                </a:cubicBezTo>
                <a:cubicBezTo>
                  <a:pt x="149707" y="1018459"/>
                  <a:pt x="155185" y="1020762"/>
                  <a:pt x="159947" y="1023937"/>
                </a:cubicBezTo>
                <a:cubicBezTo>
                  <a:pt x="163122" y="1030287"/>
                  <a:pt x="164927" y="1037533"/>
                  <a:pt x="169472" y="1042987"/>
                </a:cubicBezTo>
                <a:cubicBezTo>
                  <a:pt x="173136" y="1047384"/>
                  <a:pt x="180726" y="1047658"/>
                  <a:pt x="183760" y="1052512"/>
                </a:cubicBezTo>
                <a:cubicBezTo>
                  <a:pt x="189081" y="1061026"/>
                  <a:pt x="187716" y="1072733"/>
                  <a:pt x="193285" y="1081087"/>
                </a:cubicBezTo>
                <a:cubicBezTo>
                  <a:pt x="215510" y="1114424"/>
                  <a:pt x="202810" y="1103312"/>
                  <a:pt x="226622" y="1119187"/>
                </a:cubicBezTo>
                <a:cubicBezTo>
                  <a:pt x="229217" y="1126972"/>
                  <a:pt x="233136" y="1142903"/>
                  <a:pt x="240910" y="1147762"/>
                </a:cubicBezTo>
                <a:cubicBezTo>
                  <a:pt x="249424" y="1153083"/>
                  <a:pt x="259960" y="1154112"/>
                  <a:pt x="269485" y="1157287"/>
                </a:cubicBezTo>
                <a:cubicBezTo>
                  <a:pt x="274247" y="1158875"/>
                  <a:pt x="279595" y="1159265"/>
                  <a:pt x="283772" y="1162050"/>
                </a:cubicBezTo>
                <a:lnTo>
                  <a:pt x="312347" y="1181100"/>
                </a:lnTo>
                <a:cubicBezTo>
                  <a:pt x="327919" y="1227810"/>
                  <a:pt x="302673" y="1161826"/>
                  <a:pt x="331397" y="1204912"/>
                </a:cubicBezTo>
                <a:cubicBezTo>
                  <a:pt x="335028" y="1210358"/>
                  <a:pt x="334362" y="1217668"/>
                  <a:pt x="336160" y="1223962"/>
                </a:cubicBezTo>
                <a:cubicBezTo>
                  <a:pt x="337539" y="1228789"/>
                  <a:pt x="339335" y="1233487"/>
                  <a:pt x="340922" y="1238250"/>
                </a:cubicBezTo>
                <a:cubicBezTo>
                  <a:pt x="339335" y="1255712"/>
                  <a:pt x="338640" y="1273279"/>
                  <a:pt x="336160" y="1290637"/>
                </a:cubicBezTo>
                <a:cubicBezTo>
                  <a:pt x="331607" y="1322508"/>
                  <a:pt x="314196" y="1292150"/>
                  <a:pt x="336160" y="1352550"/>
                </a:cubicBezTo>
                <a:cubicBezTo>
                  <a:pt x="337876" y="1357268"/>
                  <a:pt x="345685" y="1355725"/>
                  <a:pt x="350447" y="1357312"/>
                </a:cubicBezTo>
                <a:cubicBezTo>
                  <a:pt x="365179" y="1352402"/>
                  <a:pt x="376551" y="1347787"/>
                  <a:pt x="393310" y="1347787"/>
                </a:cubicBezTo>
                <a:cubicBezTo>
                  <a:pt x="399855" y="1347787"/>
                  <a:pt x="406010" y="1350962"/>
                  <a:pt x="412360" y="1352550"/>
                </a:cubicBezTo>
                <a:cubicBezTo>
                  <a:pt x="415535" y="1357312"/>
                  <a:pt x="416915" y="1363997"/>
                  <a:pt x="421885" y="1366837"/>
                </a:cubicBezTo>
                <a:cubicBezTo>
                  <a:pt x="428913" y="1370853"/>
                  <a:pt x="438118" y="1368758"/>
                  <a:pt x="445697" y="1371600"/>
                </a:cubicBezTo>
                <a:cubicBezTo>
                  <a:pt x="451056" y="1373610"/>
                  <a:pt x="455222" y="1377950"/>
                  <a:pt x="459985" y="1381125"/>
                </a:cubicBezTo>
                <a:cubicBezTo>
                  <a:pt x="456810" y="1395412"/>
                  <a:pt x="453527" y="1409676"/>
                  <a:pt x="450460" y="1423987"/>
                </a:cubicBezTo>
                <a:cubicBezTo>
                  <a:pt x="448764" y="1431902"/>
                  <a:pt x="448539" y="1440221"/>
                  <a:pt x="445697" y="1447800"/>
                </a:cubicBezTo>
                <a:cubicBezTo>
                  <a:pt x="443687" y="1453159"/>
                  <a:pt x="439347" y="1457325"/>
                  <a:pt x="436172" y="1462087"/>
                </a:cubicBezTo>
                <a:cubicBezTo>
                  <a:pt x="425009" y="1495582"/>
                  <a:pt x="439533" y="1454248"/>
                  <a:pt x="421885" y="1495425"/>
                </a:cubicBezTo>
                <a:cubicBezTo>
                  <a:pt x="419907" y="1500039"/>
                  <a:pt x="421042" y="1506576"/>
                  <a:pt x="417122" y="1509712"/>
                </a:cubicBezTo>
                <a:cubicBezTo>
                  <a:pt x="412011" y="1513801"/>
                  <a:pt x="404422" y="1512887"/>
                  <a:pt x="398072" y="1514475"/>
                </a:cubicBezTo>
                <a:cubicBezTo>
                  <a:pt x="399660" y="1533525"/>
                  <a:pt x="397583" y="1553244"/>
                  <a:pt x="402835" y="1571625"/>
                </a:cubicBezTo>
                <a:cubicBezTo>
                  <a:pt x="404691" y="1578120"/>
                  <a:pt x="426259" y="1584440"/>
                  <a:pt x="431410" y="1585912"/>
                </a:cubicBezTo>
                <a:cubicBezTo>
                  <a:pt x="437704" y="1587710"/>
                  <a:pt x="444166" y="1588877"/>
                  <a:pt x="450460" y="1590675"/>
                </a:cubicBezTo>
                <a:cubicBezTo>
                  <a:pt x="455287" y="1592054"/>
                  <a:pt x="459877" y="1594219"/>
                  <a:pt x="464747" y="1595437"/>
                </a:cubicBezTo>
                <a:cubicBezTo>
                  <a:pt x="472600" y="1597400"/>
                  <a:pt x="480658" y="1598444"/>
                  <a:pt x="488560" y="1600200"/>
                </a:cubicBezTo>
                <a:cubicBezTo>
                  <a:pt x="494950" y="1601620"/>
                  <a:pt x="501260" y="1603375"/>
                  <a:pt x="507610" y="1604962"/>
                </a:cubicBezTo>
                <a:cubicBezTo>
                  <a:pt x="517769" y="1635444"/>
                  <a:pt x="520044" y="1636188"/>
                  <a:pt x="507610" y="1685925"/>
                </a:cubicBezTo>
                <a:cubicBezTo>
                  <a:pt x="507609" y="1685928"/>
                  <a:pt x="483798" y="1721642"/>
                  <a:pt x="479035" y="1728787"/>
                </a:cubicBezTo>
                <a:lnTo>
                  <a:pt x="459985" y="1757362"/>
                </a:lnTo>
                <a:lnTo>
                  <a:pt x="450460" y="1771650"/>
                </a:lnTo>
                <a:cubicBezTo>
                  <a:pt x="440546" y="1811303"/>
                  <a:pt x="452618" y="1772093"/>
                  <a:pt x="436172" y="1804987"/>
                </a:cubicBezTo>
                <a:cubicBezTo>
                  <a:pt x="433927" y="1809477"/>
                  <a:pt x="433655" y="1814785"/>
                  <a:pt x="431410" y="1819275"/>
                </a:cubicBezTo>
                <a:cubicBezTo>
                  <a:pt x="428850" y="1824394"/>
                  <a:pt x="424445" y="1828443"/>
                  <a:pt x="421885" y="1833562"/>
                </a:cubicBezTo>
                <a:cubicBezTo>
                  <a:pt x="416440" y="1844451"/>
                  <a:pt x="415078" y="1860788"/>
                  <a:pt x="412360" y="1871662"/>
                </a:cubicBezTo>
                <a:cubicBezTo>
                  <a:pt x="411142" y="1876532"/>
                  <a:pt x="409185" y="1881187"/>
                  <a:pt x="407597" y="1885950"/>
                </a:cubicBezTo>
                <a:cubicBezTo>
                  <a:pt x="413606" y="1934015"/>
                  <a:pt x="408312" y="1911906"/>
                  <a:pt x="421885" y="1952625"/>
                </a:cubicBezTo>
                <a:cubicBezTo>
                  <a:pt x="423472" y="1957387"/>
                  <a:pt x="421885" y="1965324"/>
                  <a:pt x="426647" y="1966912"/>
                </a:cubicBezTo>
                <a:cubicBezTo>
                  <a:pt x="446365" y="1973485"/>
                  <a:pt x="436758" y="1968890"/>
                  <a:pt x="455222" y="1981200"/>
                </a:cubicBezTo>
                <a:lnTo>
                  <a:pt x="469510" y="2024062"/>
                </a:lnTo>
                <a:lnTo>
                  <a:pt x="474272" y="2038350"/>
                </a:lnTo>
                <a:lnTo>
                  <a:pt x="479035" y="2052637"/>
                </a:lnTo>
                <a:cubicBezTo>
                  <a:pt x="480622" y="2090737"/>
                  <a:pt x="480980" y="2128908"/>
                  <a:pt x="483797" y="2166937"/>
                </a:cubicBezTo>
                <a:cubicBezTo>
                  <a:pt x="484168" y="2171944"/>
                  <a:pt x="485010" y="2177675"/>
                  <a:pt x="488560" y="2181225"/>
                </a:cubicBezTo>
                <a:cubicBezTo>
                  <a:pt x="496655" y="2189320"/>
                  <a:pt x="517135" y="2200275"/>
                  <a:pt x="517135" y="2200275"/>
                </a:cubicBezTo>
                <a:cubicBezTo>
                  <a:pt x="546774" y="2244734"/>
                  <a:pt x="529627" y="2211155"/>
                  <a:pt x="540947" y="2252662"/>
                </a:cubicBezTo>
                <a:cubicBezTo>
                  <a:pt x="543589" y="2262348"/>
                  <a:pt x="550472" y="2281237"/>
                  <a:pt x="550472" y="2281237"/>
                </a:cubicBezTo>
                <a:cubicBezTo>
                  <a:pt x="559474" y="2278987"/>
                  <a:pt x="577719" y="2276695"/>
                  <a:pt x="583810" y="2266950"/>
                </a:cubicBezTo>
                <a:cubicBezTo>
                  <a:pt x="587659" y="2260791"/>
                  <a:pt x="592033" y="2230854"/>
                  <a:pt x="602860" y="2224087"/>
                </a:cubicBezTo>
                <a:cubicBezTo>
                  <a:pt x="611374" y="2218766"/>
                  <a:pt x="631435" y="2214562"/>
                  <a:pt x="631435" y="2214562"/>
                </a:cubicBezTo>
                <a:cubicBezTo>
                  <a:pt x="640960" y="2217737"/>
                  <a:pt x="654441" y="2215733"/>
                  <a:pt x="660010" y="2224087"/>
                </a:cubicBezTo>
                <a:cubicBezTo>
                  <a:pt x="672710" y="2243137"/>
                  <a:pt x="664772" y="2235200"/>
                  <a:pt x="683822" y="2247900"/>
                </a:cubicBezTo>
                <a:lnTo>
                  <a:pt x="698110" y="2290762"/>
                </a:lnTo>
                <a:cubicBezTo>
                  <a:pt x="699698" y="2295525"/>
                  <a:pt x="698695" y="2302265"/>
                  <a:pt x="702872" y="2305050"/>
                </a:cubicBezTo>
                <a:lnTo>
                  <a:pt x="717160" y="2314575"/>
                </a:lnTo>
                <a:cubicBezTo>
                  <a:pt x="725097" y="2338387"/>
                  <a:pt x="717160" y="2327274"/>
                  <a:pt x="750497" y="2338387"/>
                </a:cubicBezTo>
                <a:lnTo>
                  <a:pt x="764785" y="2343150"/>
                </a:lnTo>
                <a:cubicBezTo>
                  <a:pt x="780660" y="2341562"/>
                  <a:pt x="796641" y="2340813"/>
                  <a:pt x="812410" y="2338387"/>
                </a:cubicBezTo>
                <a:cubicBezTo>
                  <a:pt x="817372" y="2337624"/>
                  <a:pt x="821677" y="2333625"/>
                  <a:pt x="826697" y="2333625"/>
                </a:cubicBezTo>
                <a:cubicBezTo>
                  <a:pt x="831717" y="2333625"/>
                  <a:pt x="836222" y="2336800"/>
                  <a:pt x="840985" y="2338387"/>
                </a:cubicBezTo>
                <a:cubicBezTo>
                  <a:pt x="844160" y="2343150"/>
                  <a:pt x="848700" y="2347245"/>
                  <a:pt x="850510" y="2352675"/>
                </a:cubicBezTo>
                <a:cubicBezTo>
                  <a:pt x="853563" y="2361836"/>
                  <a:pt x="848444" y="2374422"/>
                  <a:pt x="855272" y="2381250"/>
                </a:cubicBezTo>
                <a:cubicBezTo>
                  <a:pt x="859900" y="2385878"/>
                  <a:pt x="853825" y="2364270"/>
                  <a:pt x="860035" y="2362200"/>
                </a:cubicBezTo>
                <a:cubicBezTo>
                  <a:pt x="881173" y="2355154"/>
                  <a:pt x="904485" y="2359025"/>
                  <a:pt x="926710" y="2357437"/>
                </a:cubicBezTo>
                <a:cubicBezTo>
                  <a:pt x="928297" y="2352675"/>
                  <a:pt x="928336" y="2347070"/>
                  <a:pt x="931472" y="2343150"/>
                </a:cubicBezTo>
                <a:cubicBezTo>
                  <a:pt x="942650" y="2329177"/>
                  <a:pt x="964508" y="2330946"/>
                  <a:pt x="979097" y="2328862"/>
                </a:cubicBezTo>
                <a:cubicBezTo>
                  <a:pt x="977510" y="2320925"/>
                  <a:pt x="972111" y="2312833"/>
                  <a:pt x="974335" y="2305050"/>
                </a:cubicBezTo>
                <a:cubicBezTo>
                  <a:pt x="975907" y="2299547"/>
                  <a:pt x="983100" y="2297031"/>
                  <a:pt x="988622" y="2295525"/>
                </a:cubicBezTo>
                <a:cubicBezTo>
                  <a:pt x="1000970" y="2292157"/>
                  <a:pt x="1014022" y="2292350"/>
                  <a:pt x="1026722" y="2290762"/>
                </a:cubicBezTo>
                <a:cubicBezTo>
                  <a:pt x="1031485" y="2292350"/>
                  <a:pt x="1038225" y="2291348"/>
                  <a:pt x="1041010" y="2295525"/>
                </a:cubicBezTo>
                <a:cubicBezTo>
                  <a:pt x="1045500" y="2302260"/>
                  <a:pt x="1038831" y="2315172"/>
                  <a:pt x="1045772" y="2319337"/>
                </a:cubicBezTo>
                <a:cubicBezTo>
                  <a:pt x="1058099" y="2326733"/>
                  <a:pt x="1074347" y="2322512"/>
                  <a:pt x="1088635" y="2324100"/>
                </a:cubicBezTo>
                <a:cubicBezTo>
                  <a:pt x="1093397" y="2327275"/>
                  <a:pt x="1099346" y="2329156"/>
                  <a:pt x="1102922" y="2333625"/>
                </a:cubicBezTo>
                <a:cubicBezTo>
                  <a:pt x="1106058" y="2337545"/>
                  <a:pt x="1105440" y="2343422"/>
                  <a:pt x="1107685" y="2347912"/>
                </a:cubicBezTo>
                <a:cubicBezTo>
                  <a:pt x="1110245" y="2353032"/>
                  <a:pt x="1114035" y="2357437"/>
                  <a:pt x="1117210" y="2362200"/>
                </a:cubicBezTo>
                <a:cubicBezTo>
                  <a:pt x="1118797" y="2366962"/>
                  <a:pt x="1118422" y="2372937"/>
                  <a:pt x="1121972" y="2376487"/>
                </a:cubicBezTo>
                <a:cubicBezTo>
                  <a:pt x="1125522" y="2380037"/>
                  <a:pt x="1131308" y="2380425"/>
                  <a:pt x="1136260" y="2381250"/>
                </a:cubicBezTo>
                <a:cubicBezTo>
                  <a:pt x="1150440" y="2383613"/>
                  <a:pt x="1164835" y="2384425"/>
                  <a:pt x="1179122" y="2386012"/>
                </a:cubicBezTo>
                <a:cubicBezTo>
                  <a:pt x="1182297" y="2390775"/>
                  <a:pt x="1189769" y="2394687"/>
                  <a:pt x="1188647" y="2400300"/>
                </a:cubicBezTo>
                <a:cubicBezTo>
                  <a:pt x="1187525" y="2405913"/>
                  <a:pt x="1178129" y="2405517"/>
                  <a:pt x="1174360" y="2409825"/>
                </a:cubicBezTo>
                <a:cubicBezTo>
                  <a:pt x="1156725" y="2429979"/>
                  <a:pt x="1157089" y="2433064"/>
                  <a:pt x="1150547" y="2452687"/>
                </a:cubicBezTo>
                <a:cubicBezTo>
                  <a:pt x="1152135" y="2460625"/>
                  <a:pt x="1153180" y="2468690"/>
                  <a:pt x="1155310" y="2476500"/>
                </a:cubicBezTo>
                <a:cubicBezTo>
                  <a:pt x="1157952" y="2486186"/>
                  <a:pt x="1161660" y="2495550"/>
                  <a:pt x="1164835" y="2505075"/>
                </a:cubicBezTo>
                <a:lnTo>
                  <a:pt x="1174360" y="2533650"/>
                </a:lnTo>
                <a:cubicBezTo>
                  <a:pt x="1177077" y="2541800"/>
                  <a:pt x="1180733" y="2556949"/>
                  <a:pt x="1188647" y="2562225"/>
                </a:cubicBezTo>
                <a:cubicBezTo>
                  <a:pt x="1194093" y="2565856"/>
                  <a:pt x="1201347" y="2565400"/>
                  <a:pt x="1207697" y="2566987"/>
                </a:cubicBezTo>
                <a:cubicBezTo>
                  <a:pt x="1223698" y="2614986"/>
                  <a:pt x="1199290" y="2540549"/>
                  <a:pt x="1217222" y="2600325"/>
                </a:cubicBezTo>
                <a:cubicBezTo>
                  <a:pt x="1220107" y="2609942"/>
                  <a:pt x="1223572" y="2619375"/>
                  <a:pt x="1226747" y="2628900"/>
                </a:cubicBezTo>
                <a:lnTo>
                  <a:pt x="1231510" y="2643187"/>
                </a:lnTo>
                <a:cubicBezTo>
                  <a:pt x="1228335" y="2647950"/>
                  <a:pt x="1225649" y="2653078"/>
                  <a:pt x="1221985" y="2657475"/>
                </a:cubicBezTo>
                <a:cubicBezTo>
                  <a:pt x="1217673" y="2662649"/>
                  <a:pt x="1205044" y="2665571"/>
                  <a:pt x="1207697" y="2671762"/>
                </a:cubicBezTo>
                <a:cubicBezTo>
                  <a:pt x="1212206" y="2682284"/>
                  <a:pt x="1236272" y="2690812"/>
                  <a:pt x="1236272" y="2690812"/>
                </a:cubicBezTo>
                <a:lnTo>
                  <a:pt x="1250560" y="2733675"/>
                </a:lnTo>
                <a:cubicBezTo>
                  <a:pt x="1252147" y="2738437"/>
                  <a:pt x="1254497" y="2743010"/>
                  <a:pt x="1255322" y="2747962"/>
                </a:cubicBezTo>
                <a:cubicBezTo>
                  <a:pt x="1256910" y="2757487"/>
                  <a:pt x="1263671" y="2767571"/>
                  <a:pt x="1260085" y="2776537"/>
                </a:cubicBezTo>
                <a:cubicBezTo>
                  <a:pt x="1258221" y="2781198"/>
                  <a:pt x="1250797" y="2772229"/>
                  <a:pt x="1245797" y="2771775"/>
                </a:cubicBezTo>
                <a:cubicBezTo>
                  <a:pt x="1233149" y="2770625"/>
                  <a:pt x="1220397" y="2771775"/>
                  <a:pt x="1207697" y="2771775"/>
                </a:cubicBezTo>
              </a:path>
            </a:pathLst>
          </a:custGeom>
          <a:noFill/>
          <a:ln w="41275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54" name="Straight Arrow Connector 53"/>
          <p:cNvCxnSpPr>
            <a:stCxn id="5" idx="1"/>
          </p:cNvCxnSpPr>
          <p:nvPr/>
        </p:nvCxnSpPr>
        <p:spPr>
          <a:xfrm flipH="1">
            <a:off x="3785314" y="2246700"/>
            <a:ext cx="630558" cy="30174"/>
          </a:xfrm>
          <a:prstGeom prst="straightConnector1">
            <a:avLst/>
          </a:prstGeom>
          <a:ln w="25400" cmpd="sng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5300664" y="3128963"/>
            <a:ext cx="419667" cy="458234"/>
          </a:xfrm>
          <a:custGeom>
            <a:avLst/>
            <a:gdLst>
              <a:gd name="connsiteX0" fmla="*/ 195262 w 419667"/>
              <a:gd name="connsiteY0" fmla="*/ 0 h 458234"/>
              <a:gd name="connsiteX1" fmla="*/ 219075 w 419667"/>
              <a:gd name="connsiteY1" fmla="*/ 4762 h 458234"/>
              <a:gd name="connsiteX2" fmla="*/ 233362 w 419667"/>
              <a:gd name="connsiteY2" fmla="*/ 9525 h 458234"/>
              <a:gd name="connsiteX3" fmla="*/ 252412 w 419667"/>
              <a:gd name="connsiteY3" fmla="*/ 38100 h 458234"/>
              <a:gd name="connsiteX4" fmla="*/ 261937 w 419667"/>
              <a:gd name="connsiteY4" fmla="*/ 52387 h 458234"/>
              <a:gd name="connsiteX5" fmla="*/ 290512 w 419667"/>
              <a:gd name="connsiteY5" fmla="*/ 66675 h 458234"/>
              <a:gd name="connsiteX6" fmla="*/ 300037 w 419667"/>
              <a:gd name="connsiteY6" fmla="*/ 80962 h 458234"/>
              <a:gd name="connsiteX7" fmla="*/ 314325 w 419667"/>
              <a:gd name="connsiteY7" fmla="*/ 90487 h 458234"/>
              <a:gd name="connsiteX8" fmla="*/ 319087 w 419667"/>
              <a:gd name="connsiteY8" fmla="*/ 104775 h 458234"/>
              <a:gd name="connsiteX9" fmla="*/ 342900 w 419667"/>
              <a:gd name="connsiteY9" fmla="*/ 128587 h 458234"/>
              <a:gd name="connsiteX10" fmla="*/ 347662 w 419667"/>
              <a:gd name="connsiteY10" fmla="*/ 142875 h 458234"/>
              <a:gd name="connsiteX11" fmla="*/ 376237 w 419667"/>
              <a:gd name="connsiteY11" fmla="*/ 157162 h 458234"/>
              <a:gd name="connsiteX12" fmla="*/ 381000 w 419667"/>
              <a:gd name="connsiteY12" fmla="*/ 171450 h 458234"/>
              <a:gd name="connsiteX13" fmla="*/ 409575 w 419667"/>
              <a:gd name="connsiteY13" fmla="*/ 190500 h 458234"/>
              <a:gd name="connsiteX14" fmla="*/ 414337 w 419667"/>
              <a:gd name="connsiteY14" fmla="*/ 242887 h 458234"/>
              <a:gd name="connsiteX15" fmla="*/ 400050 w 419667"/>
              <a:gd name="connsiteY15" fmla="*/ 247650 h 458234"/>
              <a:gd name="connsiteX16" fmla="*/ 352425 w 419667"/>
              <a:gd name="connsiteY16" fmla="*/ 252412 h 458234"/>
              <a:gd name="connsiteX17" fmla="*/ 342900 w 419667"/>
              <a:gd name="connsiteY17" fmla="*/ 266700 h 458234"/>
              <a:gd name="connsiteX18" fmla="*/ 342900 w 419667"/>
              <a:gd name="connsiteY18" fmla="*/ 366712 h 458234"/>
              <a:gd name="connsiteX19" fmla="*/ 352425 w 419667"/>
              <a:gd name="connsiteY19" fmla="*/ 385762 h 458234"/>
              <a:gd name="connsiteX20" fmla="*/ 361950 w 419667"/>
              <a:gd name="connsiteY20" fmla="*/ 414337 h 458234"/>
              <a:gd name="connsiteX21" fmla="*/ 366712 w 419667"/>
              <a:gd name="connsiteY21" fmla="*/ 428625 h 458234"/>
              <a:gd name="connsiteX22" fmla="*/ 376237 w 419667"/>
              <a:gd name="connsiteY22" fmla="*/ 442912 h 458234"/>
              <a:gd name="connsiteX23" fmla="*/ 381000 w 419667"/>
              <a:gd name="connsiteY23" fmla="*/ 457200 h 458234"/>
              <a:gd name="connsiteX24" fmla="*/ 352425 w 419667"/>
              <a:gd name="connsiteY24" fmla="*/ 452437 h 458234"/>
              <a:gd name="connsiteX25" fmla="*/ 323850 w 419667"/>
              <a:gd name="connsiteY25" fmla="*/ 433387 h 458234"/>
              <a:gd name="connsiteX26" fmla="*/ 309562 w 419667"/>
              <a:gd name="connsiteY26" fmla="*/ 404812 h 458234"/>
              <a:gd name="connsiteX27" fmla="*/ 295275 w 419667"/>
              <a:gd name="connsiteY27" fmla="*/ 371475 h 458234"/>
              <a:gd name="connsiteX28" fmla="*/ 257175 w 419667"/>
              <a:gd name="connsiteY28" fmla="*/ 376237 h 458234"/>
              <a:gd name="connsiteX29" fmla="*/ 242887 w 419667"/>
              <a:gd name="connsiteY29" fmla="*/ 381000 h 458234"/>
              <a:gd name="connsiteX30" fmla="*/ 223837 w 419667"/>
              <a:gd name="connsiteY30" fmla="*/ 385762 h 458234"/>
              <a:gd name="connsiteX31" fmla="*/ 195262 w 419667"/>
              <a:gd name="connsiteY31" fmla="*/ 395287 h 458234"/>
              <a:gd name="connsiteX32" fmla="*/ 185737 w 419667"/>
              <a:gd name="connsiteY32" fmla="*/ 409575 h 458234"/>
              <a:gd name="connsiteX33" fmla="*/ 180975 w 419667"/>
              <a:gd name="connsiteY33" fmla="*/ 423862 h 458234"/>
              <a:gd name="connsiteX34" fmla="*/ 166687 w 419667"/>
              <a:gd name="connsiteY34" fmla="*/ 428625 h 458234"/>
              <a:gd name="connsiteX35" fmla="*/ 152400 w 419667"/>
              <a:gd name="connsiteY35" fmla="*/ 438150 h 458234"/>
              <a:gd name="connsiteX36" fmla="*/ 142875 w 419667"/>
              <a:gd name="connsiteY36" fmla="*/ 423862 h 458234"/>
              <a:gd name="connsiteX37" fmla="*/ 152400 w 419667"/>
              <a:gd name="connsiteY37" fmla="*/ 395287 h 458234"/>
              <a:gd name="connsiteX38" fmla="*/ 147637 w 419667"/>
              <a:gd name="connsiteY38" fmla="*/ 371475 h 458234"/>
              <a:gd name="connsiteX39" fmla="*/ 133350 w 419667"/>
              <a:gd name="connsiteY39" fmla="*/ 361950 h 458234"/>
              <a:gd name="connsiteX40" fmla="*/ 123825 w 419667"/>
              <a:gd name="connsiteY40" fmla="*/ 347662 h 458234"/>
              <a:gd name="connsiteX41" fmla="*/ 95250 w 419667"/>
              <a:gd name="connsiteY41" fmla="*/ 333375 h 458234"/>
              <a:gd name="connsiteX42" fmla="*/ 66675 w 419667"/>
              <a:gd name="connsiteY42" fmla="*/ 309562 h 458234"/>
              <a:gd name="connsiteX43" fmla="*/ 38100 w 419667"/>
              <a:gd name="connsiteY43" fmla="*/ 290512 h 458234"/>
              <a:gd name="connsiteX44" fmla="*/ 42862 w 419667"/>
              <a:gd name="connsiteY44" fmla="*/ 276225 h 458234"/>
              <a:gd name="connsiteX45" fmla="*/ 57150 w 419667"/>
              <a:gd name="connsiteY45" fmla="*/ 266700 h 458234"/>
              <a:gd name="connsiteX46" fmla="*/ 80962 w 419667"/>
              <a:gd name="connsiteY46" fmla="*/ 238125 h 458234"/>
              <a:gd name="connsiteX47" fmla="*/ 66675 w 419667"/>
              <a:gd name="connsiteY47" fmla="*/ 200025 h 458234"/>
              <a:gd name="connsiteX48" fmla="*/ 38100 w 419667"/>
              <a:gd name="connsiteY48" fmla="*/ 190500 h 458234"/>
              <a:gd name="connsiteX49" fmla="*/ 23812 w 419667"/>
              <a:gd name="connsiteY49" fmla="*/ 185737 h 458234"/>
              <a:gd name="connsiteX50" fmla="*/ 9525 w 419667"/>
              <a:gd name="connsiteY50" fmla="*/ 176212 h 458234"/>
              <a:gd name="connsiteX51" fmla="*/ 0 w 419667"/>
              <a:gd name="connsiteY51" fmla="*/ 161925 h 45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19667" h="458234">
                <a:moveTo>
                  <a:pt x="195262" y="0"/>
                </a:moveTo>
                <a:cubicBezTo>
                  <a:pt x="203200" y="1587"/>
                  <a:pt x="211222" y="2799"/>
                  <a:pt x="219075" y="4762"/>
                </a:cubicBezTo>
                <a:cubicBezTo>
                  <a:pt x="223945" y="5980"/>
                  <a:pt x="229812" y="5975"/>
                  <a:pt x="233362" y="9525"/>
                </a:cubicBezTo>
                <a:cubicBezTo>
                  <a:pt x="241457" y="17620"/>
                  <a:pt x="246062" y="28575"/>
                  <a:pt x="252412" y="38100"/>
                </a:cubicBezTo>
                <a:cubicBezTo>
                  <a:pt x="255587" y="42862"/>
                  <a:pt x="256507" y="50577"/>
                  <a:pt x="261937" y="52387"/>
                </a:cubicBezTo>
                <a:cubicBezTo>
                  <a:pt x="281655" y="58960"/>
                  <a:pt x="272048" y="54365"/>
                  <a:pt x="290512" y="66675"/>
                </a:cubicBezTo>
                <a:cubicBezTo>
                  <a:pt x="293687" y="71437"/>
                  <a:pt x="295990" y="76915"/>
                  <a:pt x="300037" y="80962"/>
                </a:cubicBezTo>
                <a:cubicBezTo>
                  <a:pt x="304085" y="85009"/>
                  <a:pt x="310749" y="86017"/>
                  <a:pt x="314325" y="90487"/>
                </a:cubicBezTo>
                <a:cubicBezTo>
                  <a:pt x="317461" y="94407"/>
                  <a:pt x="316842" y="100285"/>
                  <a:pt x="319087" y="104775"/>
                </a:cubicBezTo>
                <a:cubicBezTo>
                  <a:pt x="327024" y="120649"/>
                  <a:pt x="328613" y="119063"/>
                  <a:pt x="342900" y="128587"/>
                </a:cubicBezTo>
                <a:cubicBezTo>
                  <a:pt x="344487" y="133350"/>
                  <a:pt x="344526" y="138955"/>
                  <a:pt x="347662" y="142875"/>
                </a:cubicBezTo>
                <a:cubicBezTo>
                  <a:pt x="354376" y="151268"/>
                  <a:pt x="366825" y="154025"/>
                  <a:pt x="376237" y="157162"/>
                </a:cubicBezTo>
                <a:cubicBezTo>
                  <a:pt x="377825" y="161925"/>
                  <a:pt x="377450" y="167900"/>
                  <a:pt x="381000" y="171450"/>
                </a:cubicBezTo>
                <a:cubicBezTo>
                  <a:pt x="389095" y="179545"/>
                  <a:pt x="409575" y="190500"/>
                  <a:pt x="409575" y="190500"/>
                </a:cubicBezTo>
                <a:cubicBezTo>
                  <a:pt x="415166" y="207273"/>
                  <a:pt x="426305" y="224936"/>
                  <a:pt x="414337" y="242887"/>
                </a:cubicBezTo>
                <a:cubicBezTo>
                  <a:pt x="411552" y="247064"/>
                  <a:pt x="405012" y="246887"/>
                  <a:pt x="400050" y="247650"/>
                </a:cubicBezTo>
                <a:cubicBezTo>
                  <a:pt x="384281" y="250076"/>
                  <a:pt x="368300" y="250825"/>
                  <a:pt x="352425" y="252412"/>
                </a:cubicBezTo>
                <a:cubicBezTo>
                  <a:pt x="349250" y="257175"/>
                  <a:pt x="344710" y="261270"/>
                  <a:pt x="342900" y="266700"/>
                </a:cubicBezTo>
                <a:cubicBezTo>
                  <a:pt x="333452" y="295043"/>
                  <a:pt x="339376" y="344392"/>
                  <a:pt x="342900" y="366712"/>
                </a:cubicBezTo>
                <a:cubicBezTo>
                  <a:pt x="344007" y="373725"/>
                  <a:pt x="349788" y="379170"/>
                  <a:pt x="352425" y="385762"/>
                </a:cubicBezTo>
                <a:cubicBezTo>
                  <a:pt x="356154" y="395084"/>
                  <a:pt x="358775" y="404812"/>
                  <a:pt x="361950" y="414337"/>
                </a:cubicBezTo>
                <a:cubicBezTo>
                  <a:pt x="363537" y="419100"/>
                  <a:pt x="363927" y="424448"/>
                  <a:pt x="366712" y="428625"/>
                </a:cubicBezTo>
                <a:cubicBezTo>
                  <a:pt x="369887" y="433387"/>
                  <a:pt x="373677" y="437793"/>
                  <a:pt x="376237" y="442912"/>
                </a:cubicBezTo>
                <a:cubicBezTo>
                  <a:pt x="378482" y="447402"/>
                  <a:pt x="385661" y="455335"/>
                  <a:pt x="381000" y="457200"/>
                </a:cubicBezTo>
                <a:cubicBezTo>
                  <a:pt x="372034" y="460786"/>
                  <a:pt x="361950" y="454025"/>
                  <a:pt x="352425" y="452437"/>
                </a:cubicBezTo>
                <a:cubicBezTo>
                  <a:pt x="342900" y="446087"/>
                  <a:pt x="327471" y="444247"/>
                  <a:pt x="323850" y="433387"/>
                </a:cubicBezTo>
                <a:cubicBezTo>
                  <a:pt x="315117" y="407192"/>
                  <a:pt x="324334" y="430663"/>
                  <a:pt x="309562" y="404812"/>
                </a:cubicBezTo>
                <a:cubicBezTo>
                  <a:pt x="300145" y="388333"/>
                  <a:pt x="300618" y="387505"/>
                  <a:pt x="295275" y="371475"/>
                </a:cubicBezTo>
                <a:cubicBezTo>
                  <a:pt x="282575" y="373062"/>
                  <a:pt x="269767" y="373947"/>
                  <a:pt x="257175" y="376237"/>
                </a:cubicBezTo>
                <a:cubicBezTo>
                  <a:pt x="252236" y="377135"/>
                  <a:pt x="247714" y="379621"/>
                  <a:pt x="242887" y="381000"/>
                </a:cubicBezTo>
                <a:cubicBezTo>
                  <a:pt x="236593" y="382798"/>
                  <a:pt x="230106" y="383881"/>
                  <a:pt x="223837" y="385762"/>
                </a:cubicBezTo>
                <a:cubicBezTo>
                  <a:pt x="214220" y="388647"/>
                  <a:pt x="195262" y="395287"/>
                  <a:pt x="195262" y="395287"/>
                </a:cubicBezTo>
                <a:cubicBezTo>
                  <a:pt x="192087" y="400050"/>
                  <a:pt x="188297" y="404455"/>
                  <a:pt x="185737" y="409575"/>
                </a:cubicBezTo>
                <a:cubicBezTo>
                  <a:pt x="183492" y="414065"/>
                  <a:pt x="184525" y="420312"/>
                  <a:pt x="180975" y="423862"/>
                </a:cubicBezTo>
                <a:cubicBezTo>
                  <a:pt x="177425" y="427412"/>
                  <a:pt x="171177" y="426380"/>
                  <a:pt x="166687" y="428625"/>
                </a:cubicBezTo>
                <a:cubicBezTo>
                  <a:pt x="161568" y="431185"/>
                  <a:pt x="157162" y="434975"/>
                  <a:pt x="152400" y="438150"/>
                </a:cubicBezTo>
                <a:cubicBezTo>
                  <a:pt x="149225" y="433387"/>
                  <a:pt x="142875" y="429586"/>
                  <a:pt x="142875" y="423862"/>
                </a:cubicBezTo>
                <a:cubicBezTo>
                  <a:pt x="142875" y="413822"/>
                  <a:pt x="152400" y="395287"/>
                  <a:pt x="152400" y="395287"/>
                </a:cubicBezTo>
                <a:cubicBezTo>
                  <a:pt x="150812" y="387350"/>
                  <a:pt x="151653" y="378503"/>
                  <a:pt x="147637" y="371475"/>
                </a:cubicBezTo>
                <a:cubicBezTo>
                  <a:pt x="144797" y="366505"/>
                  <a:pt x="137397" y="365997"/>
                  <a:pt x="133350" y="361950"/>
                </a:cubicBezTo>
                <a:cubicBezTo>
                  <a:pt x="129303" y="357902"/>
                  <a:pt x="127872" y="351709"/>
                  <a:pt x="123825" y="347662"/>
                </a:cubicBezTo>
                <a:cubicBezTo>
                  <a:pt x="114593" y="338430"/>
                  <a:pt x="106870" y="337248"/>
                  <a:pt x="95250" y="333375"/>
                </a:cubicBezTo>
                <a:cubicBezTo>
                  <a:pt x="53516" y="291641"/>
                  <a:pt x="106450" y="342707"/>
                  <a:pt x="66675" y="309562"/>
                </a:cubicBezTo>
                <a:cubicBezTo>
                  <a:pt x="42892" y="289744"/>
                  <a:pt x="63207" y="298882"/>
                  <a:pt x="38100" y="290512"/>
                </a:cubicBezTo>
                <a:cubicBezTo>
                  <a:pt x="39687" y="285750"/>
                  <a:pt x="39726" y="280145"/>
                  <a:pt x="42862" y="276225"/>
                </a:cubicBezTo>
                <a:cubicBezTo>
                  <a:pt x="46438" y="271755"/>
                  <a:pt x="52753" y="270364"/>
                  <a:pt x="57150" y="266700"/>
                </a:cubicBezTo>
                <a:cubicBezTo>
                  <a:pt x="70899" y="255243"/>
                  <a:pt x="71598" y="252171"/>
                  <a:pt x="80962" y="238125"/>
                </a:cubicBezTo>
                <a:cubicBezTo>
                  <a:pt x="79041" y="228520"/>
                  <a:pt x="77888" y="207033"/>
                  <a:pt x="66675" y="200025"/>
                </a:cubicBezTo>
                <a:cubicBezTo>
                  <a:pt x="58161" y="194704"/>
                  <a:pt x="47625" y="193675"/>
                  <a:pt x="38100" y="190500"/>
                </a:cubicBezTo>
                <a:cubicBezTo>
                  <a:pt x="33337" y="188912"/>
                  <a:pt x="27989" y="188522"/>
                  <a:pt x="23812" y="185737"/>
                </a:cubicBezTo>
                <a:lnTo>
                  <a:pt x="9525" y="176212"/>
                </a:lnTo>
                <a:lnTo>
                  <a:pt x="0" y="161925"/>
                </a:lnTo>
              </a:path>
            </a:pathLst>
          </a:custGeom>
          <a:noFill/>
          <a:ln w="41275" cmpd="thickThin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5" name="TextBox 44"/>
          <p:cNvSpPr txBox="1"/>
          <p:nvPr/>
        </p:nvSpPr>
        <p:spPr>
          <a:xfrm>
            <a:off x="9743433" y="1818114"/>
            <a:ext cx="625492" cy="276999"/>
          </a:xfrm>
          <a:prstGeom prst="rect">
            <a:avLst/>
          </a:prstGeom>
          <a:noFill/>
          <a:ln w="25400">
            <a:solidFill>
              <a:srgbClr val="118111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8836139" y="2108201"/>
            <a:ext cx="935061" cy="755519"/>
          </a:xfrm>
          <a:prstGeom prst="straightConnector1">
            <a:avLst/>
          </a:prstGeom>
          <a:ln w="25400">
            <a:solidFill>
              <a:srgbClr val="1181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8240486" y="2532654"/>
            <a:ext cx="1019628" cy="818923"/>
          </a:xfrm>
          <a:custGeom>
            <a:avLst/>
            <a:gdLst>
              <a:gd name="connsiteX0" fmla="*/ 921657 w 1019628"/>
              <a:gd name="connsiteY0" fmla="*/ 134347 h 818923"/>
              <a:gd name="connsiteX1" fmla="*/ 896257 w 1019628"/>
              <a:gd name="connsiteY1" fmla="*/ 137976 h 818923"/>
              <a:gd name="connsiteX2" fmla="*/ 885371 w 1019628"/>
              <a:gd name="connsiteY2" fmla="*/ 159747 h 818923"/>
              <a:gd name="connsiteX3" fmla="*/ 874485 w 1019628"/>
              <a:gd name="connsiteY3" fmla="*/ 167004 h 818923"/>
              <a:gd name="connsiteX4" fmla="*/ 849085 w 1019628"/>
              <a:gd name="connsiteY4" fmla="*/ 163376 h 818923"/>
              <a:gd name="connsiteX5" fmla="*/ 845457 w 1019628"/>
              <a:gd name="connsiteY5" fmla="*/ 152490 h 818923"/>
              <a:gd name="connsiteX6" fmla="*/ 823685 w 1019628"/>
              <a:gd name="connsiteY6" fmla="*/ 156118 h 818923"/>
              <a:gd name="connsiteX7" fmla="*/ 801914 w 1019628"/>
              <a:gd name="connsiteY7" fmla="*/ 170633 h 818923"/>
              <a:gd name="connsiteX8" fmla="*/ 791028 w 1019628"/>
              <a:gd name="connsiteY8" fmla="*/ 177890 h 818923"/>
              <a:gd name="connsiteX9" fmla="*/ 776514 w 1019628"/>
              <a:gd name="connsiteY9" fmla="*/ 174261 h 818923"/>
              <a:gd name="connsiteX10" fmla="*/ 765628 w 1019628"/>
              <a:gd name="connsiteY10" fmla="*/ 167004 h 818923"/>
              <a:gd name="connsiteX11" fmla="*/ 754743 w 1019628"/>
              <a:gd name="connsiteY11" fmla="*/ 163376 h 818923"/>
              <a:gd name="connsiteX12" fmla="*/ 747485 w 1019628"/>
              <a:gd name="connsiteY12" fmla="*/ 156118 h 818923"/>
              <a:gd name="connsiteX13" fmla="*/ 696685 w 1019628"/>
              <a:gd name="connsiteY13" fmla="*/ 141604 h 818923"/>
              <a:gd name="connsiteX14" fmla="*/ 682171 w 1019628"/>
              <a:gd name="connsiteY14" fmla="*/ 137976 h 818923"/>
              <a:gd name="connsiteX15" fmla="*/ 667657 w 1019628"/>
              <a:gd name="connsiteY15" fmla="*/ 134347 h 818923"/>
              <a:gd name="connsiteX16" fmla="*/ 671285 w 1019628"/>
              <a:gd name="connsiteY16" fmla="*/ 116204 h 818923"/>
              <a:gd name="connsiteX17" fmla="*/ 682171 w 1019628"/>
              <a:gd name="connsiteY17" fmla="*/ 108947 h 818923"/>
              <a:gd name="connsiteX18" fmla="*/ 667657 w 1019628"/>
              <a:gd name="connsiteY18" fmla="*/ 94433 h 818923"/>
              <a:gd name="connsiteX19" fmla="*/ 645885 w 1019628"/>
              <a:gd name="connsiteY19" fmla="*/ 79918 h 818923"/>
              <a:gd name="connsiteX20" fmla="*/ 638628 w 1019628"/>
              <a:gd name="connsiteY20" fmla="*/ 69033 h 818923"/>
              <a:gd name="connsiteX21" fmla="*/ 627743 w 1019628"/>
              <a:gd name="connsiteY21" fmla="*/ 65404 h 818923"/>
              <a:gd name="connsiteX22" fmla="*/ 616857 w 1019628"/>
              <a:gd name="connsiteY22" fmla="*/ 58147 h 818923"/>
              <a:gd name="connsiteX23" fmla="*/ 613228 w 1019628"/>
              <a:gd name="connsiteY23" fmla="*/ 47261 h 818923"/>
              <a:gd name="connsiteX24" fmla="*/ 580571 w 1019628"/>
              <a:gd name="connsiteY24" fmla="*/ 32747 h 818923"/>
              <a:gd name="connsiteX25" fmla="*/ 558800 w 1019628"/>
              <a:gd name="connsiteY25" fmla="*/ 25490 h 818923"/>
              <a:gd name="connsiteX26" fmla="*/ 544285 w 1019628"/>
              <a:gd name="connsiteY26" fmla="*/ 21861 h 818923"/>
              <a:gd name="connsiteX27" fmla="*/ 493485 w 1019628"/>
              <a:gd name="connsiteY27" fmla="*/ 18233 h 818923"/>
              <a:gd name="connsiteX28" fmla="*/ 460828 w 1019628"/>
              <a:gd name="connsiteY28" fmla="*/ 21861 h 818923"/>
              <a:gd name="connsiteX29" fmla="*/ 449943 w 1019628"/>
              <a:gd name="connsiteY29" fmla="*/ 25490 h 818923"/>
              <a:gd name="connsiteX30" fmla="*/ 453571 w 1019628"/>
              <a:gd name="connsiteY30" fmla="*/ 36376 h 818923"/>
              <a:gd name="connsiteX31" fmla="*/ 410028 w 1019628"/>
              <a:gd name="connsiteY31" fmla="*/ 32747 h 818923"/>
              <a:gd name="connsiteX32" fmla="*/ 402771 w 1019628"/>
              <a:gd name="connsiteY32" fmla="*/ 21861 h 818923"/>
              <a:gd name="connsiteX33" fmla="*/ 388257 w 1019628"/>
              <a:gd name="connsiteY33" fmla="*/ 18233 h 818923"/>
              <a:gd name="connsiteX34" fmla="*/ 348343 w 1019628"/>
              <a:gd name="connsiteY34" fmla="*/ 14604 h 818923"/>
              <a:gd name="connsiteX35" fmla="*/ 341085 w 1019628"/>
              <a:gd name="connsiteY35" fmla="*/ 7347 h 818923"/>
              <a:gd name="connsiteX36" fmla="*/ 330200 w 1019628"/>
              <a:gd name="connsiteY36" fmla="*/ 90 h 818923"/>
              <a:gd name="connsiteX37" fmla="*/ 322943 w 1019628"/>
              <a:gd name="connsiteY37" fmla="*/ 10976 h 818923"/>
              <a:gd name="connsiteX38" fmla="*/ 304800 w 1019628"/>
              <a:gd name="connsiteY38" fmla="*/ 29118 h 818923"/>
              <a:gd name="connsiteX39" fmla="*/ 283028 w 1019628"/>
              <a:gd name="connsiteY39" fmla="*/ 36376 h 818923"/>
              <a:gd name="connsiteX40" fmla="*/ 275771 w 1019628"/>
              <a:gd name="connsiteY40" fmla="*/ 47261 h 818923"/>
              <a:gd name="connsiteX41" fmla="*/ 283028 w 1019628"/>
              <a:gd name="connsiteY41" fmla="*/ 69033 h 818923"/>
              <a:gd name="connsiteX42" fmla="*/ 279400 w 1019628"/>
              <a:gd name="connsiteY42" fmla="*/ 87176 h 818923"/>
              <a:gd name="connsiteX43" fmla="*/ 268514 w 1019628"/>
              <a:gd name="connsiteY43" fmla="*/ 83547 h 818923"/>
              <a:gd name="connsiteX44" fmla="*/ 243114 w 1019628"/>
              <a:gd name="connsiteY44" fmla="*/ 87176 h 818923"/>
              <a:gd name="connsiteX45" fmla="*/ 232228 w 1019628"/>
              <a:gd name="connsiteY45" fmla="*/ 108947 h 818923"/>
              <a:gd name="connsiteX46" fmla="*/ 228600 w 1019628"/>
              <a:gd name="connsiteY46" fmla="*/ 119833 h 818923"/>
              <a:gd name="connsiteX47" fmla="*/ 221343 w 1019628"/>
              <a:gd name="connsiteY47" fmla="*/ 130718 h 818923"/>
              <a:gd name="connsiteX48" fmla="*/ 214085 w 1019628"/>
              <a:gd name="connsiteY48" fmla="*/ 152490 h 818923"/>
              <a:gd name="connsiteX49" fmla="*/ 210457 w 1019628"/>
              <a:gd name="connsiteY49" fmla="*/ 163376 h 818923"/>
              <a:gd name="connsiteX50" fmla="*/ 203200 w 1019628"/>
              <a:gd name="connsiteY50" fmla="*/ 174261 h 818923"/>
              <a:gd name="connsiteX51" fmla="*/ 195943 w 1019628"/>
              <a:gd name="connsiteY51" fmla="*/ 206918 h 818923"/>
              <a:gd name="connsiteX52" fmla="*/ 188685 w 1019628"/>
              <a:gd name="connsiteY52" fmla="*/ 250461 h 818923"/>
              <a:gd name="connsiteX53" fmla="*/ 185057 w 1019628"/>
              <a:gd name="connsiteY53" fmla="*/ 239576 h 818923"/>
              <a:gd name="connsiteX54" fmla="*/ 177800 w 1019628"/>
              <a:gd name="connsiteY54" fmla="*/ 210547 h 818923"/>
              <a:gd name="connsiteX55" fmla="*/ 156028 w 1019628"/>
              <a:gd name="connsiteY55" fmla="*/ 199661 h 818923"/>
              <a:gd name="connsiteX56" fmla="*/ 134257 w 1019628"/>
              <a:gd name="connsiteY56" fmla="*/ 203290 h 818923"/>
              <a:gd name="connsiteX57" fmla="*/ 127000 w 1019628"/>
              <a:gd name="connsiteY57" fmla="*/ 225061 h 818923"/>
              <a:gd name="connsiteX58" fmla="*/ 116114 w 1019628"/>
              <a:gd name="connsiteY58" fmla="*/ 221433 h 818923"/>
              <a:gd name="connsiteX59" fmla="*/ 108857 w 1019628"/>
              <a:gd name="connsiteY59" fmla="*/ 210547 h 818923"/>
              <a:gd name="connsiteX60" fmla="*/ 90714 w 1019628"/>
              <a:gd name="connsiteY60" fmla="*/ 214176 h 818923"/>
              <a:gd name="connsiteX61" fmla="*/ 58057 w 1019628"/>
              <a:gd name="connsiteY61" fmla="*/ 239576 h 818923"/>
              <a:gd name="connsiteX62" fmla="*/ 50800 w 1019628"/>
              <a:gd name="connsiteY62" fmla="*/ 250461 h 818923"/>
              <a:gd name="connsiteX63" fmla="*/ 47171 w 1019628"/>
              <a:gd name="connsiteY63" fmla="*/ 279490 h 818923"/>
              <a:gd name="connsiteX64" fmla="*/ 39914 w 1019628"/>
              <a:gd name="connsiteY64" fmla="*/ 301261 h 818923"/>
              <a:gd name="connsiteX65" fmla="*/ 36285 w 1019628"/>
              <a:gd name="connsiteY65" fmla="*/ 312147 h 818923"/>
              <a:gd name="connsiteX66" fmla="*/ 29028 w 1019628"/>
              <a:gd name="connsiteY66" fmla="*/ 323033 h 818923"/>
              <a:gd name="connsiteX67" fmla="*/ 14514 w 1019628"/>
              <a:gd name="connsiteY67" fmla="*/ 348433 h 818923"/>
              <a:gd name="connsiteX68" fmla="*/ 18143 w 1019628"/>
              <a:gd name="connsiteY68" fmla="*/ 381090 h 818923"/>
              <a:gd name="connsiteX69" fmla="*/ 25400 w 1019628"/>
              <a:gd name="connsiteY69" fmla="*/ 391976 h 818923"/>
              <a:gd name="connsiteX70" fmla="*/ 14514 w 1019628"/>
              <a:gd name="connsiteY70" fmla="*/ 435518 h 818923"/>
              <a:gd name="connsiteX71" fmla="*/ 10885 w 1019628"/>
              <a:gd name="connsiteY71" fmla="*/ 453661 h 818923"/>
              <a:gd name="connsiteX72" fmla="*/ 3628 w 1019628"/>
              <a:gd name="connsiteY72" fmla="*/ 471804 h 818923"/>
              <a:gd name="connsiteX73" fmla="*/ 0 w 1019628"/>
              <a:gd name="connsiteY73" fmla="*/ 482690 h 818923"/>
              <a:gd name="connsiteX74" fmla="*/ 10885 w 1019628"/>
              <a:gd name="connsiteY74" fmla="*/ 486318 h 818923"/>
              <a:gd name="connsiteX75" fmla="*/ 21771 w 1019628"/>
              <a:gd name="connsiteY75" fmla="*/ 537118 h 818923"/>
              <a:gd name="connsiteX76" fmla="*/ 29028 w 1019628"/>
              <a:gd name="connsiteY76" fmla="*/ 562518 h 818923"/>
              <a:gd name="connsiteX77" fmla="*/ 39914 w 1019628"/>
              <a:gd name="connsiteY77" fmla="*/ 580661 h 818923"/>
              <a:gd name="connsiteX78" fmla="*/ 61685 w 1019628"/>
              <a:gd name="connsiteY78" fmla="*/ 606061 h 818923"/>
              <a:gd name="connsiteX79" fmla="*/ 68943 w 1019628"/>
              <a:gd name="connsiteY79" fmla="*/ 613318 h 818923"/>
              <a:gd name="connsiteX80" fmla="*/ 101600 w 1019628"/>
              <a:gd name="connsiteY80" fmla="*/ 602433 h 818923"/>
              <a:gd name="connsiteX81" fmla="*/ 116114 w 1019628"/>
              <a:gd name="connsiteY81" fmla="*/ 577033 h 818923"/>
              <a:gd name="connsiteX82" fmla="*/ 127000 w 1019628"/>
              <a:gd name="connsiteY82" fmla="*/ 580661 h 818923"/>
              <a:gd name="connsiteX83" fmla="*/ 137885 w 1019628"/>
              <a:gd name="connsiteY83" fmla="*/ 587918 h 818923"/>
              <a:gd name="connsiteX84" fmla="*/ 145143 w 1019628"/>
              <a:gd name="connsiteY84" fmla="*/ 595176 h 818923"/>
              <a:gd name="connsiteX85" fmla="*/ 166914 w 1019628"/>
              <a:gd name="connsiteY85" fmla="*/ 602433 h 818923"/>
              <a:gd name="connsiteX86" fmla="*/ 188685 w 1019628"/>
              <a:gd name="connsiteY86" fmla="*/ 584290 h 818923"/>
              <a:gd name="connsiteX87" fmla="*/ 199571 w 1019628"/>
              <a:gd name="connsiteY87" fmla="*/ 580661 h 818923"/>
              <a:gd name="connsiteX88" fmla="*/ 206828 w 1019628"/>
              <a:gd name="connsiteY88" fmla="*/ 591547 h 818923"/>
              <a:gd name="connsiteX89" fmla="*/ 210457 w 1019628"/>
              <a:gd name="connsiteY89" fmla="*/ 602433 h 818923"/>
              <a:gd name="connsiteX90" fmla="*/ 221343 w 1019628"/>
              <a:gd name="connsiteY90" fmla="*/ 606061 h 818923"/>
              <a:gd name="connsiteX91" fmla="*/ 232228 w 1019628"/>
              <a:gd name="connsiteY91" fmla="*/ 613318 h 818923"/>
              <a:gd name="connsiteX92" fmla="*/ 235857 w 1019628"/>
              <a:gd name="connsiteY92" fmla="*/ 624204 h 818923"/>
              <a:gd name="connsiteX93" fmla="*/ 246743 w 1019628"/>
              <a:gd name="connsiteY93" fmla="*/ 635090 h 818923"/>
              <a:gd name="connsiteX94" fmla="*/ 250371 w 1019628"/>
              <a:gd name="connsiteY94" fmla="*/ 667747 h 818923"/>
              <a:gd name="connsiteX95" fmla="*/ 268514 w 1019628"/>
              <a:gd name="connsiteY95" fmla="*/ 682261 h 818923"/>
              <a:gd name="connsiteX96" fmla="*/ 283028 w 1019628"/>
              <a:gd name="connsiteY96" fmla="*/ 729433 h 818923"/>
              <a:gd name="connsiteX97" fmla="*/ 293914 w 1019628"/>
              <a:gd name="connsiteY97" fmla="*/ 733061 h 818923"/>
              <a:gd name="connsiteX98" fmla="*/ 315685 w 1019628"/>
              <a:gd name="connsiteY98" fmla="*/ 729433 h 818923"/>
              <a:gd name="connsiteX99" fmla="*/ 330200 w 1019628"/>
              <a:gd name="connsiteY99" fmla="*/ 714918 h 818923"/>
              <a:gd name="connsiteX100" fmla="*/ 344714 w 1019628"/>
              <a:gd name="connsiteY100" fmla="*/ 700404 h 818923"/>
              <a:gd name="connsiteX101" fmla="*/ 384628 w 1019628"/>
              <a:gd name="connsiteY101" fmla="*/ 711290 h 818923"/>
              <a:gd name="connsiteX102" fmla="*/ 449943 w 1019628"/>
              <a:gd name="connsiteY102" fmla="*/ 714918 h 818923"/>
              <a:gd name="connsiteX103" fmla="*/ 460828 w 1019628"/>
              <a:gd name="connsiteY103" fmla="*/ 718547 h 818923"/>
              <a:gd name="connsiteX104" fmla="*/ 468085 w 1019628"/>
              <a:gd name="connsiteY104" fmla="*/ 729433 h 818923"/>
              <a:gd name="connsiteX105" fmla="*/ 497114 w 1019628"/>
              <a:gd name="connsiteY105" fmla="*/ 736690 h 818923"/>
              <a:gd name="connsiteX106" fmla="*/ 508000 w 1019628"/>
              <a:gd name="connsiteY106" fmla="*/ 740318 h 818923"/>
              <a:gd name="connsiteX107" fmla="*/ 518885 w 1019628"/>
              <a:gd name="connsiteY107" fmla="*/ 809261 h 818923"/>
              <a:gd name="connsiteX108" fmla="*/ 529771 w 1019628"/>
              <a:gd name="connsiteY108" fmla="*/ 812890 h 818923"/>
              <a:gd name="connsiteX109" fmla="*/ 537028 w 1019628"/>
              <a:gd name="connsiteY109" fmla="*/ 802004 h 818923"/>
              <a:gd name="connsiteX110" fmla="*/ 547914 w 1019628"/>
              <a:gd name="connsiteY110" fmla="*/ 798376 h 818923"/>
              <a:gd name="connsiteX111" fmla="*/ 555171 w 1019628"/>
              <a:gd name="connsiteY111" fmla="*/ 791118 h 818923"/>
              <a:gd name="connsiteX112" fmla="*/ 566057 w 1019628"/>
              <a:gd name="connsiteY112" fmla="*/ 769347 h 818923"/>
              <a:gd name="connsiteX113" fmla="*/ 598714 w 1019628"/>
              <a:gd name="connsiteY113" fmla="*/ 751204 h 818923"/>
              <a:gd name="connsiteX114" fmla="*/ 689428 w 1019628"/>
              <a:gd name="connsiteY114" fmla="*/ 747576 h 818923"/>
              <a:gd name="connsiteX115" fmla="*/ 667657 w 1019628"/>
              <a:gd name="connsiteY115" fmla="*/ 733061 h 818923"/>
              <a:gd name="connsiteX116" fmla="*/ 645885 w 1019628"/>
              <a:gd name="connsiteY116" fmla="*/ 725804 h 818923"/>
              <a:gd name="connsiteX117" fmla="*/ 635000 w 1019628"/>
              <a:gd name="connsiteY117" fmla="*/ 722176 h 818923"/>
              <a:gd name="connsiteX118" fmla="*/ 635000 w 1019628"/>
              <a:gd name="connsiteY118" fmla="*/ 700404 h 818923"/>
              <a:gd name="connsiteX119" fmla="*/ 645885 w 1019628"/>
              <a:gd name="connsiteY119" fmla="*/ 696776 h 818923"/>
              <a:gd name="connsiteX120" fmla="*/ 780143 w 1019628"/>
              <a:gd name="connsiteY120" fmla="*/ 700404 h 818923"/>
              <a:gd name="connsiteX121" fmla="*/ 791028 w 1019628"/>
              <a:gd name="connsiteY121" fmla="*/ 704033 h 818923"/>
              <a:gd name="connsiteX122" fmla="*/ 780143 w 1019628"/>
              <a:gd name="connsiteY122" fmla="*/ 765718 h 818923"/>
              <a:gd name="connsiteX123" fmla="*/ 772885 w 1019628"/>
              <a:gd name="connsiteY123" fmla="*/ 787490 h 818923"/>
              <a:gd name="connsiteX124" fmla="*/ 769257 w 1019628"/>
              <a:gd name="connsiteY124" fmla="*/ 798376 h 818923"/>
              <a:gd name="connsiteX125" fmla="*/ 780143 w 1019628"/>
              <a:gd name="connsiteY125" fmla="*/ 809261 h 818923"/>
              <a:gd name="connsiteX126" fmla="*/ 845457 w 1019628"/>
              <a:gd name="connsiteY126" fmla="*/ 812890 h 818923"/>
              <a:gd name="connsiteX127" fmla="*/ 881743 w 1019628"/>
              <a:gd name="connsiteY127" fmla="*/ 805633 h 818923"/>
              <a:gd name="connsiteX128" fmla="*/ 903514 w 1019628"/>
              <a:gd name="connsiteY128" fmla="*/ 794747 h 818923"/>
              <a:gd name="connsiteX129" fmla="*/ 925285 w 1019628"/>
              <a:gd name="connsiteY129" fmla="*/ 772976 h 818923"/>
              <a:gd name="connsiteX130" fmla="*/ 932543 w 1019628"/>
              <a:gd name="connsiteY130" fmla="*/ 765718 h 818923"/>
              <a:gd name="connsiteX131" fmla="*/ 943428 w 1019628"/>
              <a:gd name="connsiteY131" fmla="*/ 751204 h 818923"/>
              <a:gd name="connsiteX132" fmla="*/ 950685 w 1019628"/>
              <a:gd name="connsiteY132" fmla="*/ 740318 h 818923"/>
              <a:gd name="connsiteX133" fmla="*/ 954314 w 1019628"/>
              <a:gd name="connsiteY133" fmla="*/ 729433 h 818923"/>
              <a:gd name="connsiteX134" fmla="*/ 947057 w 1019628"/>
              <a:gd name="connsiteY134" fmla="*/ 718547 h 818923"/>
              <a:gd name="connsiteX135" fmla="*/ 928914 w 1019628"/>
              <a:gd name="connsiteY135" fmla="*/ 704033 h 818923"/>
              <a:gd name="connsiteX136" fmla="*/ 954314 w 1019628"/>
              <a:gd name="connsiteY136" fmla="*/ 693147 h 818923"/>
              <a:gd name="connsiteX137" fmla="*/ 965200 w 1019628"/>
              <a:gd name="connsiteY137" fmla="*/ 685890 h 818923"/>
              <a:gd name="connsiteX138" fmla="*/ 972457 w 1019628"/>
              <a:gd name="connsiteY138" fmla="*/ 664118 h 818923"/>
              <a:gd name="connsiteX139" fmla="*/ 986971 w 1019628"/>
              <a:gd name="connsiteY139" fmla="*/ 642347 h 818923"/>
              <a:gd name="connsiteX140" fmla="*/ 994228 w 1019628"/>
              <a:gd name="connsiteY140" fmla="*/ 620576 h 818923"/>
              <a:gd name="connsiteX141" fmla="*/ 1016000 w 1019628"/>
              <a:gd name="connsiteY141" fmla="*/ 595176 h 818923"/>
              <a:gd name="connsiteX142" fmla="*/ 1012371 w 1019628"/>
              <a:gd name="connsiteY142" fmla="*/ 566147 h 818923"/>
              <a:gd name="connsiteX143" fmla="*/ 1001485 w 1019628"/>
              <a:gd name="connsiteY143" fmla="*/ 558890 h 818923"/>
              <a:gd name="connsiteX144" fmla="*/ 994228 w 1019628"/>
              <a:gd name="connsiteY144" fmla="*/ 548004 h 818923"/>
              <a:gd name="connsiteX145" fmla="*/ 997857 w 1019628"/>
              <a:gd name="connsiteY145" fmla="*/ 533490 h 818923"/>
              <a:gd name="connsiteX146" fmla="*/ 1012371 w 1019628"/>
              <a:gd name="connsiteY146" fmla="*/ 515347 h 818923"/>
              <a:gd name="connsiteX147" fmla="*/ 1001485 w 1019628"/>
              <a:gd name="connsiteY147" fmla="*/ 493576 h 818923"/>
              <a:gd name="connsiteX148" fmla="*/ 997857 w 1019628"/>
              <a:gd name="connsiteY148" fmla="*/ 482690 h 818923"/>
              <a:gd name="connsiteX149" fmla="*/ 983343 w 1019628"/>
              <a:gd name="connsiteY149" fmla="*/ 479061 h 818923"/>
              <a:gd name="connsiteX150" fmla="*/ 986971 w 1019628"/>
              <a:gd name="connsiteY150" fmla="*/ 450033 h 818923"/>
              <a:gd name="connsiteX151" fmla="*/ 1001485 w 1019628"/>
              <a:gd name="connsiteY151" fmla="*/ 428261 h 818923"/>
              <a:gd name="connsiteX152" fmla="*/ 1005114 w 1019628"/>
              <a:gd name="connsiteY152" fmla="*/ 417376 h 818923"/>
              <a:gd name="connsiteX153" fmla="*/ 1001485 w 1019628"/>
              <a:gd name="connsiteY153" fmla="*/ 388347 h 818923"/>
              <a:gd name="connsiteX154" fmla="*/ 979714 w 1019628"/>
              <a:gd name="connsiteY154" fmla="*/ 359318 h 818923"/>
              <a:gd name="connsiteX155" fmla="*/ 976085 w 1019628"/>
              <a:gd name="connsiteY155" fmla="*/ 348433 h 818923"/>
              <a:gd name="connsiteX156" fmla="*/ 997857 w 1019628"/>
              <a:gd name="connsiteY156" fmla="*/ 337547 h 818923"/>
              <a:gd name="connsiteX157" fmla="*/ 1008743 w 1019628"/>
              <a:gd name="connsiteY157" fmla="*/ 330290 h 818923"/>
              <a:gd name="connsiteX158" fmla="*/ 1012371 w 1019628"/>
              <a:gd name="connsiteY158" fmla="*/ 319404 h 818923"/>
              <a:gd name="connsiteX159" fmla="*/ 1019628 w 1019628"/>
              <a:gd name="connsiteY159" fmla="*/ 308518 h 818923"/>
              <a:gd name="connsiteX160" fmla="*/ 990600 w 1019628"/>
              <a:gd name="connsiteY160" fmla="*/ 283118 h 818923"/>
              <a:gd name="connsiteX161" fmla="*/ 968828 w 1019628"/>
              <a:gd name="connsiteY161" fmla="*/ 250461 h 818923"/>
              <a:gd name="connsiteX162" fmla="*/ 961571 w 1019628"/>
              <a:gd name="connsiteY162" fmla="*/ 239576 h 818923"/>
              <a:gd name="connsiteX163" fmla="*/ 954314 w 1019628"/>
              <a:gd name="connsiteY163" fmla="*/ 232318 h 818923"/>
              <a:gd name="connsiteX164" fmla="*/ 936171 w 1019628"/>
              <a:gd name="connsiteY164" fmla="*/ 214176 h 818923"/>
              <a:gd name="connsiteX165" fmla="*/ 925285 w 1019628"/>
              <a:gd name="connsiteY165" fmla="*/ 181518 h 818923"/>
              <a:gd name="connsiteX166" fmla="*/ 910771 w 1019628"/>
              <a:gd name="connsiteY166" fmla="*/ 159747 h 818923"/>
              <a:gd name="connsiteX167" fmla="*/ 921657 w 1019628"/>
              <a:gd name="connsiteY167" fmla="*/ 134347 h 8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019628" h="818923">
                <a:moveTo>
                  <a:pt x="921657" y="134347"/>
                </a:moveTo>
                <a:cubicBezTo>
                  <a:pt x="919238" y="130719"/>
                  <a:pt x="904073" y="134502"/>
                  <a:pt x="896257" y="137976"/>
                </a:cubicBezTo>
                <a:cubicBezTo>
                  <a:pt x="886765" y="142195"/>
                  <a:pt x="890479" y="153363"/>
                  <a:pt x="885371" y="159747"/>
                </a:cubicBezTo>
                <a:cubicBezTo>
                  <a:pt x="882647" y="163152"/>
                  <a:pt x="878114" y="164585"/>
                  <a:pt x="874485" y="167004"/>
                </a:cubicBezTo>
                <a:cubicBezTo>
                  <a:pt x="866018" y="165795"/>
                  <a:pt x="856735" y="167201"/>
                  <a:pt x="849085" y="163376"/>
                </a:cubicBezTo>
                <a:cubicBezTo>
                  <a:pt x="845664" y="161665"/>
                  <a:pt x="849135" y="153541"/>
                  <a:pt x="845457" y="152490"/>
                </a:cubicBezTo>
                <a:cubicBezTo>
                  <a:pt x="838383" y="150469"/>
                  <a:pt x="830942" y="154909"/>
                  <a:pt x="823685" y="156118"/>
                </a:cubicBezTo>
                <a:lnTo>
                  <a:pt x="801914" y="170633"/>
                </a:lnTo>
                <a:lnTo>
                  <a:pt x="791028" y="177890"/>
                </a:lnTo>
                <a:cubicBezTo>
                  <a:pt x="786190" y="176680"/>
                  <a:pt x="781098" y="176225"/>
                  <a:pt x="776514" y="174261"/>
                </a:cubicBezTo>
                <a:cubicBezTo>
                  <a:pt x="772506" y="172543"/>
                  <a:pt x="769529" y="168954"/>
                  <a:pt x="765628" y="167004"/>
                </a:cubicBezTo>
                <a:cubicBezTo>
                  <a:pt x="762207" y="165294"/>
                  <a:pt x="758371" y="164585"/>
                  <a:pt x="754743" y="163376"/>
                </a:cubicBezTo>
                <a:cubicBezTo>
                  <a:pt x="752324" y="160957"/>
                  <a:pt x="750545" y="157648"/>
                  <a:pt x="747485" y="156118"/>
                </a:cubicBezTo>
                <a:cubicBezTo>
                  <a:pt x="737074" y="150912"/>
                  <a:pt x="705985" y="143929"/>
                  <a:pt x="696685" y="141604"/>
                </a:cubicBezTo>
                <a:lnTo>
                  <a:pt x="682171" y="137976"/>
                </a:lnTo>
                <a:lnTo>
                  <a:pt x="667657" y="134347"/>
                </a:lnTo>
                <a:cubicBezTo>
                  <a:pt x="668866" y="128299"/>
                  <a:pt x="668225" y="121559"/>
                  <a:pt x="671285" y="116204"/>
                </a:cubicBezTo>
                <a:cubicBezTo>
                  <a:pt x="673449" y="112418"/>
                  <a:pt x="680551" y="112996"/>
                  <a:pt x="682171" y="108947"/>
                </a:cubicBezTo>
                <a:cubicBezTo>
                  <a:pt x="686725" y="97562"/>
                  <a:pt x="672780" y="96140"/>
                  <a:pt x="667657" y="94433"/>
                </a:cubicBezTo>
                <a:cubicBezTo>
                  <a:pt x="660400" y="89595"/>
                  <a:pt x="650723" y="87175"/>
                  <a:pt x="645885" y="79918"/>
                </a:cubicBezTo>
                <a:cubicBezTo>
                  <a:pt x="643466" y="76290"/>
                  <a:pt x="642033" y="71757"/>
                  <a:pt x="638628" y="69033"/>
                </a:cubicBezTo>
                <a:cubicBezTo>
                  <a:pt x="635641" y="66644"/>
                  <a:pt x="631164" y="67115"/>
                  <a:pt x="627743" y="65404"/>
                </a:cubicBezTo>
                <a:cubicBezTo>
                  <a:pt x="623842" y="63454"/>
                  <a:pt x="620486" y="60566"/>
                  <a:pt x="616857" y="58147"/>
                </a:cubicBezTo>
                <a:cubicBezTo>
                  <a:pt x="615647" y="54518"/>
                  <a:pt x="615617" y="50248"/>
                  <a:pt x="613228" y="47261"/>
                </a:cubicBezTo>
                <a:cubicBezTo>
                  <a:pt x="606955" y="39419"/>
                  <a:pt x="587224" y="34965"/>
                  <a:pt x="580571" y="32747"/>
                </a:cubicBezTo>
                <a:cubicBezTo>
                  <a:pt x="580561" y="32744"/>
                  <a:pt x="558811" y="25493"/>
                  <a:pt x="558800" y="25490"/>
                </a:cubicBezTo>
                <a:cubicBezTo>
                  <a:pt x="553962" y="24280"/>
                  <a:pt x="549242" y="22412"/>
                  <a:pt x="544285" y="21861"/>
                </a:cubicBezTo>
                <a:cubicBezTo>
                  <a:pt x="527412" y="19986"/>
                  <a:pt x="510418" y="19442"/>
                  <a:pt x="493485" y="18233"/>
                </a:cubicBezTo>
                <a:cubicBezTo>
                  <a:pt x="482599" y="19442"/>
                  <a:pt x="471632" y="20060"/>
                  <a:pt x="460828" y="21861"/>
                </a:cubicBezTo>
                <a:cubicBezTo>
                  <a:pt x="457055" y="22490"/>
                  <a:pt x="451653" y="22069"/>
                  <a:pt x="449943" y="25490"/>
                </a:cubicBezTo>
                <a:cubicBezTo>
                  <a:pt x="448233" y="28911"/>
                  <a:pt x="457334" y="35692"/>
                  <a:pt x="453571" y="36376"/>
                </a:cubicBezTo>
                <a:cubicBezTo>
                  <a:pt x="439241" y="38981"/>
                  <a:pt x="424542" y="33957"/>
                  <a:pt x="410028" y="32747"/>
                </a:cubicBezTo>
                <a:cubicBezTo>
                  <a:pt x="407609" y="29118"/>
                  <a:pt x="406400" y="24280"/>
                  <a:pt x="402771" y="21861"/>
                </a:cubicBezTo>
                <a:cubicBezTo>
                  <a:pt x="398622" y="19095"/>
                  <a:pt x="393200" y="18892"/>
                  <a:pt x="388257" y="18233"/>
                </a:cubicBezTo>
                <a:cubicBezTo>
                  <a:pt x="375015" y="16467"/>
                  <a:pt x="361648" y="15814"/>
                  <a:pt x="348343" y="14604"/>
                </a:cubicBezTo>
                <a:cubicBezTo>
                  <a:pt x="345924" y="12185"/>
                  <a:pt x="343757" y="9484"/>
                  <a:pt x="341085" y="7347"/>
                </a:cubicBezTo>
                <a:cubicBezTo>
                  <a:pt x="337680" y="4623"/>
                  <a:pt x="334476" y="-765"/>
                  <a:pt x="330200" y="90"/>
                </a:cubicBezTo>
                <a:cubicBezTo>
                  <a:pt x="325924" y="945"/>
                  <a:pt x="325815" y="7694"/>
                  <a:pt x="322943" y="10976"/>
                </a:cubicBezTo>
                <a:cubicBezTo>
                  <a:pt x="317311" y="17412"/>
                  <a:pt x="312913" y="26413"/>
                  <a:pt x="304800" y="29118"/>
                </a:cubicBezTo>
                <a:lnTo>
                  <a:pt x="283028" y="36376"/>
                </a:lnTo>
                <a:cubicBezTo>
                  <a:pt x="280609" y="40004"/>
                  <a:pt x="275771" y="42900"/>
                  <a:pt x="275771" y="47261"/>
                </a:cubicBezTo>
                <a:cubicBezTo>
                  <a:pt x="275771" y="54911"/>
                  <a:pt x="283028" y="69033"/>
                  <a:pt x="283028" y="69033"/>
                </a:cubicBezTo>
                <a:cubicBezTo>
                  <a:pt x="281819" y="75081"/>
                  <a:pt x="283761" y="82815"/>
                  <a:pt x="279400" y="87176"/>
                </a:cubicBezTo>
                <a:cubicBezTo>
                  <a:pt x="276695" y="89881"/>
                  <a:pt x="272339" y="83547"/>
                  <a:pt x="268514" y="83547"/>
                </a:cubicBezTo>
                <a:cubicBezTo>
                  <a:pt x="259961" y="83547"/>
                  <a:pt x="251581" y="85966"/>
                  <a:pt x="243114" y="87176"/>
                </a:cubicBezTo>
                <a:cubicBezTo>
                  <a:pt x="233989" y="114545"/>
                  <a:pt x="246300" y="80800"/>
                  <a:pt x="232228" y="108947"/>
                </a:cubicBezTo>
                <a:cubicBezTo>
                  <a:pt x="230518" y="112368"/>
                  <a:pt x="230310" y="116412"/>
                  <a:pt x="228600" y="119833"/>
                </a:cubicBezTo>
                <a:cubicBezTo>
                  <a:pt x="226650" y="123733"/>
                  <a:pt x="223114" y="126733"/>
                  <a:pt x="221343" y="130718"/>
                </a:cubicBezTo>
                <a:cubicBezTo>
                  <a:pt x="218236" y="137709"/>
                  <a:pt x="216504" y="145233"/>
                  <a:pt x="214085" y="152490"/>
                </a:cubicBezTo>
                <a:cubicBezTo>
                  <a:pt x="212875" y="156119"/>
                  <a:pt x="212579" y="160194"/>
                  <a:pt x="210457" y="163376"/>
                </a:cubicBezTo>
                <a:lnTo>
                  <a:pt x="203200" y="174261"/>
                </a:lnTo>
                <a:cubicBezTo>
                  <a:pt x="193215" y="234167"/>
                  <a:pt x="204875" y="171191"/>
                  <a:pt x="195943" y="206918"/>
                </a:cubicBezTo>
                <a:cubicBezTo>
                  <a:pt x="192405" y="221071"/>
                  <a:pt x="190734" y="236119"/>
                  <a:pt x="188685" y="250461"/>
                </a:cubicBezTo>
                <a:cubicBezTo>
                  <a:pt x="187476" y="246833"/>
                  <a:pt x="186063" y="243266"/>
                  <a:pt x="185057" y="239576"/>
                </a:cubicBezTo>
                <a:cubicBezTo>
                  <a:pt x="182433" y="229953"/>
                  <a:pt x="182261" y="219468"/>
                  <a:pt x="177800" y="210547"/>
                </a:cubicBezTo>
                <a:cubicBezTo>
                  <a:pt x="174987" y="204920"/>
                  <a:pt x="161179" y="201378"/>
                  <a:pt x="156028" y="199661"/>
                </a:cubicBezTo>
                <a:cubicBezTo>
                  <a:pt x="148771" y="200871"/>
                  <a:pt x="139794" y="198445"/>
                  <a:pt x="134257" y="203290"/>
                </a:cubicBezTo>
                <a:cubicBezTo>
                  <a:pt x="128500" y="208327"/>
                  <a:pt x="127000" y="225061"/>
                  <a:pt x="127000" y="225061"/>
                </a:cubicBezTo>
                <a:cubicBezTo>
                  <a:pt x="123371" y="223852"/>
                  <a:pt x="119101" y="223822"/>
                  <a:pt x="116114" y="221433"/>
                </a:cubicBezTo>
                <a:cubicBezTo>
                  <a:pt x="112709" y="218709"/>
                  <a:pt x="113050" y="211745"/>
                  <a:pt x="108857" y="210547"/>
                </a:cubicBezTo>
                <a:cubicBezTo>
                  <a:pt x="102927" y="208853"/>
                  <a:pt x="96762" y="212966"/>
                  <a:pt x="90714" y="214176"/>
                </a:cubicBezTo>
                <a:cubicBezTo>
                  <a:pt x="75541" y="224291"/>
                  <a:pt x="68716" y="226786"/>
                  <a:pt x="58057" y="239576"/>
                </a:cubicBezTo>
                <a:cubicBezTo>
                  <a:pt x="55265" y="242926"/>
                  <a:pt x="53219" y="246833"/>
                  <a:pt x="50800" y="250461"/>
                </a:cubicBezTo>
                <a:cubicBezTo>
                  <a:pt x="49590" y="260137"/>
                  <a:pt x="49214" y="269955"/>
                  <a:pt x="47171" y="279490"/>
                </a:cubicBezTo>
                <a:cubicBezTo>
                  <a:pt x="45568" y="286970"/>
                  <a:pt x="42333" y="294004"/>
                  <a:pt x="39914" y="301261"/>
                </a:cubicBezTo>
                <a:cubicBezTo>
                  <a:pt x="38704" y="304890"/>
                  <a:pt x="38407" y="308964"/>
                  <a:pt x="36285" y="312147"/>
                </a:cubicBezTo>
                <a:cubicBezTo>
                  <a:pt x="33866" y="315776"/>
                  <a:pt x="31192" y="319247"/>
                  <a:pt x="29028" y="323033"/>
                </a:cubicBezTo>
                <a:cubicBezTo>
                  <a:pt x="10613" y="355259"/>
                  <a:pt x="32195" y="321911"/>
                  <a:pt x="14514" y="348433"/>
                </a:cubicBezTo>
                <a:cubicBezTo>
                  <a:pt x="15724" y="359319"/>
                  <a:pt x="15487" y="370464"/>
                  <a:pt x="18143" y="381090"/>
                </a:cubicBezTo>
                <a:cubicBezTo>
                  <a:pt x="19201" y="385321"/>
                  <a:pt x="24918" y="387642"/>
                  <a:pt x="25400" y="391976"/>
                </a:cubicBezTo>
                <a:cubicBezTo>
                  <a:pt x="27065" y="406965"/>
                  <a:pt x="17285" y="421664"/>
                  <a:pt x="14514" y="435518"/>
                </a:cubicBezTo>
                <a:cubicBezTo>
                  <a:pt x="13304" y="441566"/>
                  <a:pt x="12657" y="447754"/>
                  <a:pt x="10885" y="453661"/>
                </a:cubicBezTo>
                <a:cubicBezTo>
                  <a:pt x="9013" y="459900"/>
                  <a:pt x="5915" y="465705"/>
                  <a:pt x="3628" y="471804"/>
                </a:cubicBezTo>
                <a:cubicBezTo>
                  <a:pt x="2285" y="475385"/>
                  <a:pt x="1209" y="479061"/>
                  <a:pt x="0" y="482690"/>
                </a:cubicBezTo>
                <a:cubicBezTo>
                  <a:pt x="3628" y="483899"/>
                  <a:pt x="7605" y="484350"/>
                  <a:pt x="10885" y="486318"/>
                </a:cubicBezTo>
                <a:cubicBezTo>
                  <a:pt x="27990" y="496581"/>
                  <a:pt x="19783" y="521214"/>
                  <a:pt x="21771" y="537118"/>
                </a:cubicBezTo>
                <a:cubicBezTo>
                  <a:pt x="22158" y="540215"/>
                  <a:pt x="27020" y="558503"/>
                  <a:pt x="29028" y="562518"/>
                </a:cubicBezTo>
                <a:cubicBezTo>
                  <a:pt x="32182" y="568826"/>
                  <a:pt x="36996" y="574240"/>
                  <a:pt x="39914" y="580661"/>
                </a:cubicBezTo>
                <a:cubicBezTo>
                  <a:pt x="52373" y="608070"/>
                  <a:pt x="37387" y="599987"/>
                  <a:pt x="61685" y="606061"/>
                </a:cubicBezTo>
                <a:cubicBezTo>
                  <a:pt x="64104" y="608480"/>
                  <a:pt x="65548" y="612894"/>
                  <a:pt x="68943" y="613318"/>
                </a:cubicBezTo>
                <a:cubicBezTo>
                  <a:pt x="85410" y="615377"/>
                  <a:pt x="90286" y="609975"/>
                  <a:pt x="101600" y="602433"/>
                </a:cubicBezTo>
                <a:cubicBezTo>
                  <a:pt x="103740" y="591729"/>
                  <a:pt x="101753" y="579427"/>
                  <a:pt x="116114" y="577033"/>
                </a:cubicBezTo>
                <a:cubicBezTo>
                  <a:pt x="119887" y="576404"/>
                  <a:pt x="123371" y="579452"/>
                  <a:pt x="127000" y="580661"/>
                </a:cubicBezTo>
                <a:cubicBezTo>
                  <a:pt x="130628" y="583080"/>
                  <a:pt x="134480" y="585194"/>
                  <a:pt x="137885" y="587918"/>
                </a:cubicBezTo>
                <a:cubicBezTo>
                  <a:pt x="140557" y="590055"/>
                  <a:pt x="142083" y="593646"/>
                  <a:pt x="145143" y="595176"/>
                </a:cubicBezTo>
                <a:cubicBezTo>
                  <a:pt x="151985" y="598597"/>
                  <a:pt x="166914" y="602433"/>
                  <a:pt x="166914" y="602433"/>
                </a:cubicBezTo>
                <a:cubicBezTo>
                  <a:pt x="174938" y="594409"/>
                  <a:pt x="178582" y="589342"/>
                  <a:pt x="188685" y="584290"/>
                </a:cubicBezTo>
                <a:cubicBezTo>
                  <a:pt x="192106" y="582579"/>
                  <a:pt x="195942" y="581871"/>
                  <a:pt x="199571" y="580661"/>
                </a:cubicBezTo>
                <a:cubicBezTo>
                  <a:pt x="201990" y="584290"/>
                  <a:pt x="204878" y="587646"/>
                  <a:pt x="206828" y="591547"/>
                </a:cubicBezTo>
                <a:cubicBezTo>
                  <a:pt x="208539" y="594968"/>
                  <a:pt x="207752" y="599728"/>
                  <a:pt x="210457" y="602433"/>
                </a:cubicBezTo>
                <a:cubicBezTo>
                  <a:pt x="213162" y="605138"/>
                  <a:pt x="217714" y="604852"/>
                  <a:pt x="221343" y="606061"/>
                </a:cubicBezTo>
                <a:cubicBezTo>
                  <a:pt x="224971" y="608480"/>
                  <a:pt x="229504" y="609913"/>
                  <a:pt x="232228" y="613318"/>
                </a:cubicBezTo>
                <a:cubicBezTo>
                  <a:pt x="234617" y="616305"/>
                  <a:pt x="233735" y="621021"/>
                  <a:pt x="235857" y="624204"/>
                </a:cubicBezTo>
                <a:cubicBezTo>
                  <a:pt x="238704" y="628474"/>
                  <a:pt x="243114" y="631461"/>
                  <a:pt x="246743" y="635090"/>
                </a:cubicBezTo>
                <a:cubicBezTo>
                  <a:pt x="247952" y="645976"/>
                  <a:pt x="244090" y="658774"/>
                  <a:pt x="250371" y="667747"/>
                </a:cubicBezTo>
                <a:cubicBezTo>
                  <a:pt x="268636" y="693840"/>
                  <a:pt x="278254" y="653046"/>
                  <a:pt x="268514" y="682261"/>
                </a:cubicBezTo>
                <a:cubicBezTo>
                  <a:pt x="271468" y="714746"/>
                  <a:pt x="261376" y="718608"/>
                  <a:pt x="283028" y="729433"/>
                </a:cubicBezTo>
                <a:cubicBezTo>
                  <a:pt x="286449" y="731143"/>
                  <a:pt x="290285" y="731852"/>
                  <a:pt x="293914" y="733061"/>
                </a:cubicBezTo>
                <a:cubicBezTo>
                  <a:pt x="301171" y="731852"/>
                  <a:pt x="309105" y="732723"/>
                  <a:pt x="315685" y="729433"/>
                </a:cubicBezTo>
                <a:cubicBezTo>
                  <a:pt x="321805" y="726373"/>
                  <a:pt x="330200" y="714918"/>
                  <a:pt x="330200" y="714918"/>
                </a:cubicBezTo>
                <a:cubicBezTo>
                  <a:pt x="333425" y="705242"/>
                  <a:pt x="331812" y="700404"/>
                  <a:pt x="344714" y="700404"/>
                </a:cubicBezTo>
                <a:cubicBezTo>
                  <a:pt x="389388" y="700404"/>
                  <a:pt x="333403" y="708445"/>
                  <a:pt x="384628" y="711290"/>
                </a:cubicBezTo>
                <a:lnTo>
                  <a:pt x="449943" y="714918"/>
                </a:lnTo>
                <a:cubicBezTo>
                  <a:pt x="453571" y="716128"/>
                  <a:pt x="457842" y="716158"/>
                  <a:pt x="460828" y="718547"/>
                </a:cubicBezTo>
                <a:cubicBezTo>
                  <a:pt x="464233" y="721271"/>
                  <a:pt x="464184" y="727483"/>
                  <a:pt x="468085" y="729433"/>
                </a:cubicBezTo>
                <a:cubicBezTo>
                  <a:pt x="477006" y="733894"/>
                  <a:pt x="487491" y="734066"/>
                  <a:pt x="497114" y="736690"/>
                </a:cubicBezTo>
                <a:cubicBezTo>
                  <a:pt x="500804" y="737696"/>
                  <a:pt x="504371" y="739109"/>
                  <a:pt x="508000" y="740318"/>
                </a:cubicBezTo>
                <a:cubicBezTo>
                  <a:pt x="532092" y="764414"/>
                  <a:pt x="501379" y="730481"/>
                  <a:pt x="518885" y="809261"/>
                </a:cubicBezTo>
                <a:cubicBezTo>
                  <a:pt x="519715" y="812995"/>
                  <a:pt x="526142" y="811680"/>
                  <a:pt x="529771" y="812890"/>
                </a:cubicBezTo>
                <a:cubicBezTo>
                  <a:pt x="532190" y="809261"/>
                  <a:pt x="533623" y="804728"/>
                  <a:pt x="537028" y="802004"/>
                </a:cubicBezTo>
                <a:cubicBezTo>
                  <a:pt x="540015" y="799615"/>
                  <a:pt x="544634" y="800344"/>
                  <a:pt x="547914" y="798376"/>
                </a:cubicBezTo>
                <a:cubicBezTo>
                  <a:pt x="550848" y="796616"/>
                  <a:pt x="552752" y="793537"/>
                  <a:pt x="555171" y="791118"/>
                </a:cubicBezTo>
                <a:cubicBezTo>
                  <a:pt x="557759" y="783354"/>
                  <a:pt x="559438" y="775139"/>
                  <a:pt x="566057" y="769347"/>
                </a:cubicBezTo>
                <a:cubicBezTo>
                  <a:pt x="570300" y="765634"/>
                  <a:pt x="588637" y="751924"/>
                  <a:pt x="598714" y="751204"/>
                </a:cubicBezTo>
                <a:cubicBezTo>
                  <a:pt x="628899" y="749048"/>
                  <a:pt x="659190" y="748785"/>
                  <a:pt x="689428" y="747576"/>
                </a:cubicBezTo>
                <a:cubicBezTo>
                  <a:pt x="653410" y="735568"/>
                  <a:pt x="708438" y="755717"/>
                  <a:pt x="667657" y="733061"/>
                </a:cubicBezTo>
                <a:cubicBezTo>
                  <a:pt x="660970" y="729346"/>
                  <a:pt x="653142" y="728223"/>
                  <a:pt x="645885" y="725804"/>
                </a:cubicBezTo>
                <a:lnTo>
                  <a:pt x="635000" y="722176"/>
                </a:lnTo>
                <a:cubicBezTo>
                  <a:pt x="632580" y="714918"/>
                  <a:pt x="627742" y="707662"/>
                  <a:pt x="635000" y="700404"/>
                </a:cubicBezTo>
                <a:cubicBezTo>
                  <a:pt x="637704" y="697700"/>
                  <a:pt x="642257" y="697985"/>
                  <a:pt x="645885" y="696776"/>
                </a:cubicBezTo>
                <a:cubicBezTo>
                  <a:pt x="690638" y="697985"/>
                  <a:pt x="735430" y="698168"/>
                  <a:pt x="780143" y="700404"/>
                </a:cubicBezTo>
                <a:cubicBezTo>
                  <a:pt x="783963" y="700595"/>
                  <a:pt x="790399" y="700260"/>
                  <a:pt x="791028" y="704033"/>
                </a:cubicBezTo>
                <a:cubicBezTo>
                  <a:pt x="794869" y="727080"/>
                  <a:pt x="786951" y="745293"/>
                  <a:pt x="780143" y="765718"/>
                </a:cubicBezTo>
                <a:lnTo>
                  <a:pt x="772885" y="787490"/>
                </a:lnTo>
                <a:lnTo>
                  <a:pt x="769257" y="798376"/>
                </a:lnTo>
                <a:cubicBezTo>
                  <a:pt x="772886" y="802004"/>
                  <a:pt x="776201" y="805976"/>
                  <a:pt x="780143" y="809261"/>
                </a:cubicBezTo>
                <a:cubicBezTo>
                  <a:pt x="801341" y="826926"/>
                  <a:pt x="806759" y="815469"/>
                  <a:pt x="845457" y="812890"/>
                </a:cubicBezTo>
                <a:cubicBezTo>
                  <a:pt x="854810" y="811554"/>
                  <a:pt x="871613" y="810698"/>
                  <a:pt x="881743" y="805633"/>
                </a:cubicBezTo>
                <a:cubicBezTo>
                  <a:pt x="909887" y="791562"/>
                  <a:pt x="876144" y="803871"/>
                  <a:pt x="903514" y="794747"/>
                </a:cubicBezTo>
                <a:lnTo>
                  <a:pt x="925285" y="772976"/>
                </a:lnTo>
                <a:cubicBezTo>
                  <a:pt x="927704" y="770557"/>
                  <a:pt x="930490" y="768455"/>
                  <a:pt x="932543" y="765718"/>
                </a:cubicBezTo>
                <a:cubicBezTo>
                  <a:pt x="936171" y="760880"/>
                  <a:pt x="939913" y="756125"/>
                  <a:pt x="943428" y="751204"/>
                </a:cubicBezTo>
                <a:cubicBezTo>
                  <a:pt x="945963" y="747655"/>
                  <a:pt x="948735" y="744219"/>
                  <a:pt x="950685" y="740318"/>
                </a:cubicBezTo>
                <a:cubicBezTo>
                  <a:pt x="952396" y="736897"/>
                  <a:pt x="953104" y="733061"/>
                  <a:pt x="954314" y="729433"/>
                </a:cubicBezTo>
                <a:cubicBezTo>
                  <a:pt x="951895" y="725804"/>
                  <a:pt x="950462" y="721271"/>
                  <a:pt x="947057" y="718547"/>
                </a:cubicBezTo>
                <a:cubicBezTo>
                  <a:pt x="922017" y="698514"/>
                  <a:pt x="949713" y="735230"/>
                  <a:pt x="928914" y="704033"/>
                </a:cubicBezTo>
                <a:cubicBezTo>
                  <a:pt x="956244" y="685814"/>
                  <a:pt x="921510" y="707206"/>
                  <a:pt x="954314" y="693147"/>
                </a:cubicBezTo>
                <a:cubicBezTo>
                  <a:pt x="958322" y="691429"/>
                  <a:pt x="961571" y="688309"/>
                  <a:pt x="965200" y="685890"/>
                </a:cubicBezTo>
                <a:cubicBezTo>
                  <a:pt x="967619" y="678633"/>
                  <a:pt x="968214" y="670483"/>
                  <a:pt x="972457" y="664118"/>
                </a:cubicBezTo>
                <a:cubicBezTo>
                  <a:pt x="977295" y="656861"/>
                  <a:pt x="984213" y="650621"/>
                  <a:pt x="986971" y="642347"/>
                </a:cubicBezTo>
                <a:cubicBezTo>
                  <a:pt x="989390" y="635090"/>
                  <a:pt x="988819" y="625985"/>
                  <a:pt x="994228" y="620576"/>
                </a:cubicBezTo>
                <a:cubicBezTo>
                  <a:pt x="1011827" y="602977"/>
                  <a:pt x="1004947" y="611754"/>
                  <a:pt x="1016000" y="595176"/>
                </a:cubicBezTo>
                <a:cubicBezTo>
                  <a:pt x="1014790" y="585500"/>
                  <a:pt x="1015993" y="575201"/>
                  <a:pt x="1012371" y="566147"/>
                </a:cubicBezTo>
                <a:cubicBezTo>
                  <a:pt x="1010751" y="562098"/>
                  <a:pt x="1004569" y="561974"/>
                  <a:pt x="1001485" y="558890"/>
                </a:cubicBezTo>
                <a:cubicBezTo>
                  <a:pt x="998401" y="555806"/>
                  <a:pt x="996647" y="551633"/>
                  <a:pt x="994228" y="548004"/>
                </a:cubicBezTo>
                <a:cubicBezTo>
                  <a:pt x="995438" y="543166"/>
                  <a:pt x="995091" y="537639"/>
                  <a:pt x="997857" y="533490"/>
                </a:cubicBezTo>
                <a:cubicBezTo>
                  <a:pt x="1019737" y="500672"/>
                  <a:pt x="1000513" y="550928"/>
                  <a:pt x="1012371" y="515347"/>
                </a:cubicBezTo>
                <a:cubicBezTo>
                  <a:pt x="1003252" y="487985"/>
                  <a:pt x="1015554" y="521712"/>
                  <a:pt x="1001485" y="493576"/>
                </a:cubicBezTo>
                <a:cubicBezTo>
                  <a:pt x="999774" y="490155"/>
                  <a:pt x="1000844" y="485080"/>
                  <a:pt x="997857" y="482690"/>
                </a:cubicBezTo>
                <a:cubicBezTo>
                  <a:pt x="993963" y="479575"/>
                  <a:pt x="988181" y="480271"/>
                  <a:pt x="983343" y="479061"/>
                </a:cubicBezTo>
                <a:cubicBezTo>
                  <a:pt x="984552" y="469385"/>
                  <a:pt x="983691" y="459216"/>
                  <a:pt x="986971" y="450033"/>
                </a:cubicBezTo>
                <a:cubicBezTo>
                  <a:pt x="989904" y="441819"/>
                  <a:pt x="998726" y="436535"/>
                  <a:pt x="1001485" y="428261"/>
                </a:cubicBezTo>
                <a:lnTo>
                  <a:pt x="1005114" y="417376"/>
                </a:lnTo>
                <a:cubicBezTo>
                  <a:pt x="1003904" y="407700"/>
                  <a:pt x="1004765" y="397531"/>
                  <a:pt x="1001485" y="388347"/>
                </a:cubicBezTo>
                <a:cubicBezTo>
                  <a:pt x="996927" y="375585"/>
                  <a:pt x="988488" y="368093"/>
                  <a:pt x="979714" y="359318"/>
                </a:cubicBezTo>
                <a:cubicBezTo>
                  <a:pt x="978504" y="355690"/>
                  <a:pt x="975335" y="352183"/>
                  <a:pt x="976085" y="348433"/>
                </a:cubicBezTo>
                <a:cubicBezTo>
                  <a:pt x="977788" y="339921"/>
                  <a:pt x="993262" y="338696"/>
                  <a:pt x="997857" y="337547"/>
                </a:cubicBezTo>
                <a:cubicBezTo>
                  <a:pt x="1001486" y="335128"/>
                  <a:pt x="1006019" y="333695"/>
                  <a:pt x="1008743" y="330290"/>
                </a:cubicBezTo>
                <a:cubicBezTo>
                  <a:pt x="1011132" y="327303"/>
                  <a:pt x="1010661" y="322825"/>
                  <a:pt x="1012371" y="319404"/>
                </a:cubicBezTo>
                <a:cubicBezTo>
                  <a:pt x="1014321" y="315503"/>
                  <a:pt x="1017209" y="312147"/>
                  <a:pt x="1019628" y="308518"/>
                </a:cubicBezTo>
                <a:cubicBezTo>
                  <a:pt x="998401" y="287292"/>
                  <a:pt x="1008601" y="295121"/>
                  <a:pt x="990600" y="283118"/>
                </a:cubicBezTo>
                <a:lnTo>
                  <a:pt x="968828" y="250461"/>
                </a:lnTo>
                <a:cubicBezTo>
                  <a:pt x="966409" y="246833"/>
                  <a:pt x="964654" y="242660"/>
                  <a:pt x="961571" y="239576"/>
                </a:cubicBezTo>
                <a:cubicBezTo>
                  <a:pt x="959152" y="237157"/>
                  <a:pt x="956451" y="234990"/>
                  <a:pt x="954314" y="232318"/>
                </a:cubicBezTo>
                <a:cubicBezTo>
                  <a:pt x="940493" y="215041"/>
                  <a:pt x="954830" y="226615"/>
                  <a:pt x="936171" y="214176"/>
                </a:cubicBezTo>
                <a:cubicBezTo>
                  <a:pt x="930103" y="171695"/>
                  <a:pt x="939373" y="200302"/>
                  <a:pt x="925285" y="181518"/>
                </a:cubicBezTo>
                <a:cubicBezTo>
                  <a:pt x="920052" y="174541"/>
                  <a:pt x="910771" y="159747"/>
                  <a:pt x="910771" y="159747"/>
                </a:cubicBezTo>
                <a:cubicBezTo>
                  <a:pt x="906556" y="142886"/>
                  <a:pt x="924076" y="137975"/>
                  <a:pt x="921657" y="134347"/>
                </a:cubicBezTo>
                <a:close/>
              </a:path>
            </a:pathLst>
          </a:custGeom>
          <a:noFill/>
          <a:ln w="41275" cmpd="thickThin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7" name="TextBox 46"/>
          <p:cNvSpPr txBox="1"/>
          <p:nvPr/>
        </p:nvSpPr>
        <p:spPr>
          <a:xfrm>
            <a:off x="4007768" y="5019595"/>
            <a:ext cx="1152128" cy="246221"/>
          </a:xfrm>
          <a:prstGeom prst="rect">
            <a:avLst/>
          </a:prstGeom>
          <a:noFill/>
          <a:ln w="28575" cmpd="sng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lv-LV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Rīga – brīvā zona</a:t>
            </a:r>
          </a:p>
        </p:txBody>
      </p:sp>
      <p:sp>
        <p:nvSpPr>
          <p:cNvPr id="13" name="Freeform 12"/>
          <p:cNvSpPr/>
          <p:nvPr/>
        </p:nvSpPr>
        <p:spPr>
          <a:xfrm>
            <a:off x="4744908" y="3294185"/>
            <a:ext cx="612538" cy="146538"/>
          </a:xfrm>
          <a:custGeom>
            <a:avLst/>
            <a:gdLst>
              <a:gd name="connsiteX0" fmla="*/ 548061 w 612538"/>
              <a:gd name="connsiteY0" fmla="*/ 0 h 146538"/>
              <a:gd name="connsiteX1" fmla="*/ 594954 w 612538"/>
              <a:gd name="connsiteY1" fmla="*/ 11723 h 146538"/>
              <a:gd name="connsiteX2" fmla="*/ 612538 w 612538"/>
              <a:gd name="connsiteY2" fmla="*/ 23446 h 146538"/>
              <a:gd name="connsiteX3" fmla="*/ 606677 w 612538"/>
              <a:gd name="connsiteY3" fmla="*/ 41030 h 146538"/>
              <a:gd name="connsiteX4" fmla="*/ 589092 w 612538"/>
              <a:gd name="connsiteY4" fmla="*/ 46892 h 146538"/>
              <a:gd name="connsiteX5" fmla="*/ 571507 w 612538"/>
              <a:gd name="connsiteY5" fmla="*/ 58615 h 146538"/>
              <a:gd name="connsiteX6" fmla="*/ 536338 w 612538"/>
              <a:gd name="connsiteY6" fmla="*/ 70338 h 146538"/>
              <a:gd name="connsiteX7" fmla="*/ 401523 w 612538"/>
              <a:gd name="connsiteY7" fmla="*/ 76200 h 146538"/>
              <a:gd name="connsiteX8" fmla="*/ 395661 w 612538"/>
              <a:gd name="connsiteY8" fmla="*/ 58615 h 146538"/>
              <a:gd name="connsiteX9" fmla="*/ 383938 w 612538"/>
              <a:gd name="connsiteY9" fmla="*/ 93784 h 146538"/>
              <a:gd name="connsiteX10" fmla="*/ 366354 w 612538"/>
              <a:gd name="connsiteY10" fmla="*/ 105507 h 146538"/>
              <a:gd name="connsiteX11" fmla="*/ 354630 w 612538"/>
              <a:gd name="connsiteY11" fmla="*/ 117230 h 146538"/>
              <a:gd name="connsiteX12" fmla="*/ 337046 w 612538"/>
              <a:gd name="connsiteY12" fmla="*/ 123092 h 146538"/>
              <a:gd name="connsiteX13" fmla="*/ 319461 w 612538"/>
              <a:gd name="connsiteY13" fmla="*/ 134815 h 146538"/>
              <a:gd name="connsiteX14" fmla="*/ 231538 w 612538"/>
              <a:gd name="connsiteY14" fmla="*/ 128953 h 146538"/>
              <a:gd name="connsiteX15" fmla="*/ 213954 w 612538"/>
              <a:gd name="connsiteY15" fmla="*/ 123092 h 146538"/>
              <a:gd name="connsiteX16" fmla="*/ 190507 w 612538"/>
              <a:gd name="connsiteY16" fmla="*/ 128953 h 146538"/>
              <a:gd name="connsiteX17" fmla="*/ 149477 w 612538"/>
              <a:gd name="connsiteY17" fmla="*/ 146538 h 146538"/>
              <a:gd name="connsiteX18" fmla="*/ 32246 w 612538"/>
              <a:gd name="connsiteY18" fmla="*/ 140677 h 146538"/>
              <a:gd name="connsiteX19" fmla="*/ 8800 w 612538"/>
              <a:gd name="connsiteY19" fmla="*/ 134815 h 146538"/>
              <a:gd name="connsiteX20" fmla="*/ 32246 w 612538"/>
              <a:gd name="connsiteY20" fmla="*/ 70338 h 146538"/>
              <a:gd name="connsiteX21" fmla="*/ 61554 w 612538"/>
              <a:gd name="connsiteY21" fmla="*/ 46892 h 146538"/>
              <a:gd name="connsiteX22" fmla="*/ 79138 w 612538"/>
              <a:gd name="connsiteY22" fmla="*/ 35169 h 146538"/>
              <a:gd name="connsiteX23" fmla="*/ 96723 w 612538"/>
              <a:gd name="connsiteY23" fmla="*/ 29307 h 14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2538" h="146538">
                <a:moveTo>
                  <a:pt x="548061" y="0"/>
                </a:moveTo>
                <a:cubicBezTo>
                  <a:pt x="559212" y="2230"/>
                  <a:pt x="582936" y="5714"/>
                  <a:pt x="594954" y="11723"/>
                </a:cubicBezTo>
                <a:cubicBezTo>
                  <a:pt x="601255" y="14873"/>
                  <a:pt x="606677" y="19538"/>
                  <a:pt x="612538" y="23446"/>
                </a:cubicBezTo>
                <a:cubicBezTo>
                  <a:pt x="610584" y="29307"/>
                  <a:pt x="611046" y="36661"/>
                  <a:pt x="606677" y="41030"/>
                </a:cubicBezTo>
                <a:cubicBezTo>
                  <a:pt x="602308" y="45399"/>
                  <a:pt x="594618" y="44129"/>
                  <a:pt x="589092" y="46892"/>
                </a:cubicBezTo>
                <a:cubicBezTo>
                  <a:pt x="582791" y="50043"/>
                  <a:pt x="577945" y="55754"/>
                  <a:pt x="571507" y="58615"/>
                </a:cubicBezTo>
                <a:cubicBezTo>
                  <a:pt x="560215" y="63634"/>
                  <a:pt x="536338" y="70338"/>
                  <a:pt x="536338" y="70338"/>
                </a:cubicBezTo>
                <a:cubicBezTo>
                  <a:pt x="489866" y="101320"/>
                  <a:pt x="505424" y="95990"/>
                  <a:pt x="401523" y="76200"/>
                </a:cubicBezTo>
                <a:cubicBezTo>
                  <a:pt x="395453" y="75044"/>
                  <a:pt x="397615" y="64477"/>
                  <a:pt x="395661" y="58615"/>
                </a:cubicBezTo>
                <a:cubicBezTo>
                  <a:pt x="391753" y="70338"/>
                  <a:pt x="394220" y="86929"/>
                  <a:pt x="383938" y="93784"/>
                </a:cubicBezTo>
                <a:cubicBezTo>
                  <a:pt x="378077" y="97692"/>
                  <a:pt x="371855" y="101106"/>
                  <a:pt x="366354" y="105507"/>
                </a:cubicBezTo>
                <a:cubicBezTo>
                  <a:pt x="362038" y="108959"/>
                  <a:pt x="359369" y="114387"/>
                  <a:pt x="354630" y="117230"/>
                </a:cubicBezTo>
                <a:cubicBezTo>
                  <a:pt x="349332" y="120409"/>
                  <a:pt x="342572" y="120329"/>
                  <a:pt x="337046" y="123092"/>
                </a:cubicBezTo>
                <a:cubicBezTo>
                  <a:pt x="330745" y="126243"/>
                  <a:pt x="325323" y="130907"/>
                  <a:pt x="319461" y="134815"/>
                </a:cubicBezTo>
                <a:cubicBezTo>
                  <a:pt x="290153" y="132861"/>
                  <a:pt x="260731" y="132197"/>
                  <a:pt x="231538" y="128953"/>
                </a:cubicBezTo>
                <a:cubicBezTo>
                  <a:pt x="225397" y="128271"/>
                  <a:pt x="220132" y="123092"/>
                  <a:pt x="213954" y="123092"/>
                </a:cubicBezTo>
                <a:cubicBezTo>
                  <a:pt x="205898" y="123092"/>
                  <a:pt x="198253" y="126740"/>
                  <a:pt x="190507" y="128953"/>
                </a:cubicBezTo>
                <a:cubicBezTo>
                  <a:pt x="170388" y="134701"/>
                  <a:pt x="170311" y="136121"/>
                  <a:pt x="149477" y="146538"/>
                </a:cubicBezTo>
                <a:cubicBezTo>
                  <a:pt x="110400" y="144584"/>
                  <a:pt x="71237" y="143926"/>
                  <a:pt x="32246" y="140677"/>
                </a:cubicBezTo>
                <a:cubicBezTo>
                  <a:pt x="24218" y="140008"/>
                  <a:pt x="10920" y="142587"/>
                  <a:pt x="8800" y="134815"/>
                </a:cubicBezTo>
                <a:cubicBezTo>
                  <a:pt x="-10569" y="63795"/>
                  <a:pt x="4166" y="84379"/>
                  <a:pt x="32246" y="70338"/>
                </a:cubicBezTo>
                <a:cubicBezTo>
                  <a:pt x="56296" y="58313"/>
                  <a:pt x="43384" y="61428"/>
                  <a:pt x="61554" y="46892"/>
                </a:cubicBezTo>
                <a:cubicBezTo>
                  <a:pt x="67055" y="42491"/>
                  <a:pt x="72837" y="38319"/>
                  <a:pt x="79138" y="35169"/>
                </a:cubicBezTo>
                <a:cubicBezTo>
                  <a:pt x="84664" y="32406"/>
                  <a:pt x="96723" y="29307"/>
                  <a:pt x="96723" y="29307"/>
                </a:cubicBezTo>
              </a:path>
            </a:pathLst>
          </a:cu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4" name="Freeform 23"/>
          <p:cNvSpPr/>
          <p:nvPr/>
        </p:nvSpPr>
        <p:spPr>
          <a:xfrm>
            <a:off x="4718539" y="3901480"/>
            <a:ext cx="603739" cy="289520"/>
          </a:xfrm>
          <a:custGeom>
            <a:avLst/>
            <a:gdLst>
              <a:gd name="connsiteX0" fmla="*/ 603739 w 603739"/>
              <a:gd name="connsiteY0" fmla="*/ 289520 h 289520"/>
              <a:gd name="connsiteX1" fmla="*/ 586154 w 603739"/>
              <a:gd name="connsiteY1" fmla="*/ 242628 h 289520"/>
              <a:gd name="connsiteX2" fmla="*/ 574431 w 603739"/>
              <a:gd name="connsiteY2" fmla="*/ 207458 h 289520"/>
              <a:gd name="connsiteX3" fmla="*/ 527539 w 603739"/>
              <a:gd name="connsiteY3" fmla="*/ 189874 h 289520"/>
              <a:gd name="connsiteX4" fmla="*/ 492370 w 603739"/>
              <a:gd name="connsiteY4" fmla="*/ 178151 h 289520"/>
              <a:gd name="connsiteX5" fmla="*/ 439616 w 603739"/>
              <a:gd name="connsiteY5" fmla="*/ 172289 h 289520"/>
              <a:gd name="connsiteX6" fmla="*/ 404447 w 603739"/>
              <a:gd name="connsiteY6" fmla="*/ 160566 h 289520"/>
              <a:gd name="connsiteX7" fmla="*/ 386862 w 603739"/>
              <a:gd name="connsiteY7" fmla="*/ 154705 h 289520"/>
              <a:gd name="connsiteX8" fmla="*/ 398585 w 603739"/>
              <a:gd name="connsiteY8" fmla="*/ 137120 h 289520"/>
              <a:gd name="connsiteX9" fmla="*/ 416170 w 603739"/>
              <a:gd name="connsiteY9" fmla="*/ 131258 h 289520"/>
              <a:gd name="connsiteX10" fmla="*/ 404447 w 603739"/>
              <a:gd name="connsiteY10" fmla="*/ 78505 h 289520"/>
              <a:gd name="connsiteX11" fmla="*/ 398585 w 603739"/>
              <a:gd name="connsiteY11" fmla="*/ 60920 h 289520"/>
              <a:gd name="connsiteX12" fmla="*/ 386862 w 603739"/>
              <a:gd name="connsiteY12" fmla="*/ 43335 h 289520"/>
              <a:gd name="connsiteX13" fmla="*/ 369277 w 603739"/>
              <a:gd name="connsiteY13" fmla="*/ 37474 h 289520"/>
              <a:gd name="connsiteX14" fmla="*/ 351693 w 603739"/>
              <a:gd name="connsiteY14" fmla="*/ 43335 h 289520"/>
              <a:gd name="connsiteX15" fmla="*/ 316524 w 603739"/>
              <a:gd name="connsiteY15" fmla="*/ 25751 h 289520"/>
              <a:gd name="connsiteX16" fmla="*/ 310662 w 603739"/>
              <a:gd name="connsiteY16" fmla="*/ 2305 h 289520"/>
              <a:gd name="connsiteX17" fmla="*/ 281354 w 603739"/>
              <a:gd name="connsiteY17" fmla="*/ 8166 h 289520"/>
              <a:gd name="connsiteX18" fmla="*/ 298939 w 603739"/>
              <a:gd name="connsiteY18" fmla="*/ 19889 h 289520"/>
              <a:gd name="connsiteX19" fmla="*/ 310662 w 603739"/>
              <a:gd name="connsiteY19" fmla="*/ 55058 h 289520"/>
              <a:gd name="connsiteX20" fmla="*/ 304800 w 603739"/>
              <a:gd name="connsiteY20" fmla="*/ 72643 h 289520"/>
              <a:gd name="connsiteX21" fmla="*/ 246185 w 603739"/>
              <a:gd name="connsiteY21" fmla="*/ 90228 h 289520"/>
              <a:gd name="connsiteX22" fmla="*/ 222739 w 603739"/>
              <a:gd name="connsiteY22" fmla="*/ 96089 h 289520"/>
              <a:gd name="connsiteX23" fmla="*/ 169985 w 603739"/>
              <a:gd name="connsiteY23" fmla="*/ 125397 h 289520"/>
              <a:gd name="connsiteX24" fmla="*/ 140677 w 603739"/>
              <a:gd name="connsiteY24" fmla="*/ 119535 h 289520"/>
              <a:gd name="connsiteX25" fmla="*/ 117231 w 603739"/>
              <a:gd name="connsiteY25" fmla="*/ 107812 h 289520"/>
              <a:gd name="connsiteX26" fmla="*/ 99647 w 603739"/>
              <a:gd name="connsiteY26" fmla="*/ 96089 h 289520"/>
              <a:gd name="connsiteX27" fmla="*/ 70339 w 603739"/>
              <a:gd name="connsiteY27" fmla="*/ 90228 h 289520"/>
              <a:gd name="connsiteX28" fmla="*/ 52754 w 603739"/>
              <a:gd name="connsiteY28" fmla="*/ 84366 h 289520"/>
              <a:gd name="connsiteX29" fmla="*/ 23447 w 603739"/>
              <a:gd name="connsiteY29" fmla="*/ 37474 h 289520"/>
              <a:gd name="connsiteX30" fmla="*/ 17585 w 603739"/>
              <a:gd name="connsiteY30" fmla="*/ 19889 h 289520"/>
              <a:gd name="connsiteX31" fmla="*/ 0 w 603739"/>
              <a:gd name="connsiteY31" fmla="*/ 14028 h 28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3739" h="289520">
                <a:moveTo>
                  <a:pt x="603739" y="289520"/>
                </a:moveTo>
                <a:cubicBezTo>
                  <a:pt x="589841" y="220033"/>
                  <a:pt x="608109" y="292027"/>
                  <a:pt x="586154" y="242628"/>
                </a:cubicBezTo>
                <a:cubicBezTo>
                  <a:pt x="581135" y="231336"/>
                  <a:pt x="585484" y="212984"/>
                  <a:pt x="574431" y="207458"/>
                </a:cubicBezTo>
                <a:cubicBezTo>
                  <a:pt x="535121" y="187803"/>
                  <a:pt x="567444" y="201845"/>
                  <a:pt x="527539" y="189874"/>
                </a:cubicBezTo>
                <a:cubicBezTo>
                  <a:pt x="515703" y="186323"/>
                  <a:pt x="504652" y="179516"/>
                  <a:pt x="492370" y="178151"/>
                </a:cubicBezTo>
                <a:lnTo>
                  <a:pt x="439616" y="172289"/>
                </a:lnTo>
                <a:lnTo>
                  <a:pt x="404447" y="160566"/>
                </a:lnTo>
                <a:lnTo>
                  <a:pt x="386862" y="154705"/>
                </a:lnTo>
                <a:cubicBezTo>
                  <a:pt x="390770" y="148843"/>
                  <a:pt x="393084" y="141521"/>
                  <a:pt x="398585" y="137120"/>
                </a:cubicBezTo>
                <a:cubicBezTo>
                  <a:pt x="403410" y="133260"/>
                  <a:pt x="415555" y="137406"/>
                  <a:pt x="416170" y="131258"/>
                </a:cubicBezTo>
                <a:cubicBezTo>
                  <a:pt x="417963" y="113334"/>
                  <a:pt x="408816" y="95980"/>
                  <a:pt x="404447" y="78505"/>
                </a:cubicBezTo>
                <a:cubicBezTo>
                  <a:pt x="402948" y="72511"/>
                  <a:pt x="401348" y="66446"/>
                  <a:pt x="398585" y="60920"/>
                </a:cubicBezTo>
                <a:cubicBezTo>
                  <a:pt x="395434" y="54619"/>
                  <a:pt x="392363" y="47736"/>
                  <a:pt x="386862" y="43335"/>
                </a:cubicBezTo>
                <a:cubicBezTo>
                  <a:pt x="382037" y="39475"/>
                  <a:pt x="375139" y="39428"/>
                  <a:pt x="369277" y="37474"/>
                </a:cubicBezTo>
                <a:cubicBezTo>
                  <a:pt x="363416" y="39428"/>
                  <a:pt x="357871" y="43335"/>
                  <a:pt x="351693" y="43335"/>
                </a:cubicBezTo>
                <a:cubicBezTo>
                  <a:pt x="339557" y="43335"/>
                  <a:pt x="325416" y="31679"/>
                  <a:pt x="316524" y="25751"/>
                </a:cubicBezTo>
                <a:cubicBezTo>
                  <a:pt x="314570" y="17936"/>
                  <a:pt x="317867" y="5908"/>
                  <a:pt x="310662" y="2305"/>
                </a:cubicBezTo>
                <a:cubicBezTo>
                  <a:pt x="301751" y="-2150"/>
                  <a:pt x="286880" y="-123"/>
                  <a:pt x="281354" y="8166"/>
                </a:cubicBezTo>
                <a:cubicBezTo>
                  <a:pt x="277446" y="14028"/>
                  <a:pt x="293077" y="15981"/>
                  <a:pt x="298939" y="19889"/>
                </a:cubicBezTo>
                <a:cubicBezTo>
                  <a:pt x="302847" y="31612"/>
                  <a:pt x="314570" y="43335"/>
                  <a:pt x="310662" y="55058"/>
                </a:cubicBezTo>
                <a:cubicBezTo>
                  <a:pt x="308708" y="60920"/>
                  <a:pt x="308660" y="67818"/>
                  <a:pt x="304800" y="72643"/>
                </a:cubicBezTo>
                <a:cubicBezTo>
                  <a:pt x="290708" y="90258"/>
                  <a:pt x="264796" y="86844"/>
                  <a:pt x="246185" y="90228"/>
                </a:cubicBezTo>
                <a:cubicBezTo>
                  <a:pt x="238259" y="91669"/>
                  <a:pt x="230554" y="94135"/>
                  <a:pt x="222739" y="96089"/>
                </a:cubicBezTo>
                <a:cubicBezTo>
                  <a:pt x="182429" y="122962"/>
                  <a:pt x="200936" y="115079"/>
                  <a:pt x="169985" y="125397"/>
                </a:cubicBezTo>
                <a:cubicBezTo>
                  <a:pt x="160216" y="123443"/>
                  <a:pt x="150129" y="122686"/>
                  <a:pt x="140677" y="119535"/>
                </a:cubicBezTo>
                <a:cubicBezTo>
                  <a:pt x="132388" y="116772"/>
                  <a:pt x="124818" y="112147"/>
                  <a:pt x="117231" y="107812"/>
                </a:cubicBezTo>
                <a:cubicBezTo>
                  <a:pt x="111115" y="104317"/>
                  <a:pt x="106243" y="98562"/>
                  <a:pt x="99647" y="96089"/>
                </a:cubicBezTo>
                <a:cubicBezTo>
                  <a:pt x="90319" y="92591"/>
                  <a:pt x="80004" y="92644"/>
                  <a:pt x="70339" y="90228"/>
                </a:cubicBezTo>
                <a:cubicBezTo>
                  <a:pt x="64345" y="88729"/>
                  <a:pt x="58616" y="86320"/>
                  <a:pt x="52754" y="84366"/>
                </a:cubicBezTo>
                <a:cubicBezTo>
                  <a:pt x="38803" y="42514"/>
                  <a:pt x="51313" y="56052"/>
                  <a:pt x="23447" y="37474"/>
                </a:cubicBezTo>
                <a:cubicBezTo>
                  <a:pt x="21493" y="31612"/>
                  <a:pt x="21954" y="24258"/>
                  <a:pt x="17585" y="19889"/>
                </a:cubicBezTo>
                <a:cubicBezTo>
                  <a:pt x="13216" y="15520"/>
                  <a:pt x="0" y="14028"/>
                  <a:pt x="0" y="14028"/>
                </a:cubicBezTo>
              </a:path>
            </a:pathLst>
          </a:custGeom>
          <a:noFill/>
          <a:ln w="41275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0" name="Freeform 39"/>
          <p:cNvSpPr/>
          <p:nvPr/>
        </p:nvSpPr>
        <p:spPr>
          <a:xfrm>
            <a:off x="3698632" y="2438401"/>
            <a:ext cx="898093" cy="1506415"/>
          </a:xfrm>
          <a:custGeom>
            <a:avLst/>
            <a:gdLst>
              <a:gd name="connsiteX0" fmla="*/ 533400 w 898093"/>
              <a:gd name="connsiteY0" fmla="*/ 35169 h 1506415"/>
              <a:gd name="connsiteX1" fmla="*/ 504092 w 898093"/>
              <a:gd name="connsiteY1" fmla="*/ 11723 h 1506415"/>
              <a:gd name="connsiteX2" fmla="*/ 468923 w 898093"/>
              <a:gd name="connsiteY2" fmla="*/ 0 h 1506415"/>
              <a:gd name="connsiteX3" fmla="*/ 457200 w 898093"/>
              <a:gd name="connsiteY3" fmla="*/ 17585 h 1506415"/>
              <a:gd name="connsiteX4" fmla="*/ 451338 w 898093"/>
              <a:gd name="connsiteY4" fmla="*/ 35169 h 1506415"/>
              <a:gd name="connsiteX5" fmla="*/ 433754 w 898093"/>
              <a:gd name="connsiteY5" fmla="*/ 41031 h 1506415"/>
              <a:gd name="connsiteX6" fmla="*/ 369277 w 898093"/>
              <a:gd name="connsiteY6" fmla="*/ 35169 h 1506415"/>
              <a:gd name="connsiteX7" fmla="*/ 339969 w 898093"/>
              <a:gd name="connsiteY7" fmla="*/ 5862 h 1506415"/>
              <a:gd name="connsiteX8" fmla="*/ 322384 w 898093"/>
              <a:gd name="connsiteY8" fmla="*/ 0 h 1506415"/>
              <a:gd name="connsiteX9" fmla="*/ 298938 w 898093"/>
              <a:gd name="connsiteY9" fmla="*/ 5862 h 1506415"/>
              <a:gd name="connsiteX10" fmla="*/ 281354 w 898093"/>
              <a:gd name="connsiteY10" fmla="*/ 11723 h 1506415"/>
              <a:gd name="connsiteX11" fmla="*/ 293077 w 898093"/>
              <a:gd name="connsiteY11" fmla="*/ 82062 h 1506415"/>
              <a:gd name="connsiteX12" fmla="*/ 287215 w 898093"/>
              <a:gd name="connsiteY12" fmla="*/ 99646 h 1506415"/>
              <a:gd name="connsiteX13" fmla="*/ 269631 w 898093"/>
              <a:gd name="connsiteY13" fmla="*/ 87923 h 1506415"/>
              <a:gd name="connsiteX14" fmla="*/ 246184 w 898093"/>
              <a:gd name="connsiteY14" fmla="*/ 82062 h 1506415"/>
              <a:gd name="connsiteX15" fmla="*/ 228600 w 898093"/>
              <a:gd name="connsiteY15" fmla="*/ 76200 h 1506415"/>
              <a:gd name="connsiteX16" fmla="*/ 205154 w 898093"/>
              <a:gd name="connsiteY16" fmla="*/ 82062 h 1506415"/>
              <a:gd name="connsiteX17" fmla="*/ 187569 w 898093"/>
              <a:gd name="connsiteY17" fmla="*/ 117231 h 1506415"/>
              <a:gd name="connsiteX18" fmla="*/ 193431 w 898093"/>
              <a:gd name="connsiteY18" fmla="*/ 205154 h 1506415"/>
              <a:gd name="connsiteX19" fmla="*/ 222738 w 898093"/>
              <a:gd name="connsiteY19" fmla="*/ 234462 h 1506415"/>
              <a:gd name="connsiteX20" fmla="*/ 234461 w 898093"/>
              <a:gd name="connsiteY20" fmla="*/ 269631 h 1506415"/>
              <a:gd name="connsiteX21" fmla="*/ 257907 w 898093"/>
              <a:gd name="connsiteY21" fmla="*/ 310662 h 1506415"/>
              <a:gd name="connsiteX22" fmla="*/ 269631 w 898093"/>
              <a:gd name="connsiteY22" fmla="*/ 345831 h 1506415"/>
              <a:gd name="connsiteX23" fmla="*/ 275492 w 898093"/>
              <a:gd name="connsiteY23" fmla="*/ 369277 h 1506415"/>
              <a:gd name="connsiteX24" fmla="*/ 293077 w 898093"/>
              <a:gd name="connsiteY24" fmla="*/ 375138 h 1506415"/>
              <a:gd name="connsiteX25" fmla="*/ 287215 w 898093"/>
              <a:gd name="connsiteY25" fmla="*/ 427892 h 1506415"/>
              <a:gd name="connsiteX26" fmla="*/ 281354 w 898093"/>
              <a:gd name="connsiteY26" fmla="*/ 463062 h 1506415"/>
              <a:gd name="connsiteX27" fmla="*/ 240323 w 898093"/>
              <a:gd name="connsiteY27" fmla="*/ 457200 h 1506415"/>
              <a:gd name="connsiteX28" fmla="*/ 205154 w 898093"/>
              <a:gd name="connsiteY28" fmla="*/ 463062 h 1506415"/>
              <a:gd name="connsiteX29" fmla="*/ 193431 w 898093"/>
              <a:gd name="connsiteY29" fmla="*/ 498231 h 1506415"/>
              <a:gd name="connsiteX30" fmla="*/ 175846 w 898093"/>
              <a:gd name="connsiteY30" fmla="*/ 533400 h 1506415"/>
              <a:gd name="connsiteX31" fmla="*/ 158261 w 898093"/>
              <a:gd name="connsiteY31" fmla="*/ 527538 h 1506415"/>
              <a:gd name="connsiteX32" fmla="*/ 146538 w 898093"/>
              <a:gd name="connsiteY32" fmla="*/ 492369 h 1506415"/>
              <a:gd name="connsiteX33" fmla="*/ 111369 w 898093"/>
              <a:gd name="connsiteY33" fmla="*/ 509954 h 1506415"/>
              <a:gd name="connsiteX34" fmla="*/ 82061 w 898093"/>
              <a:gd name="connsiteY34" fmla="*/ 504092 h 1506415"/>
              <a:gd name="connsiteX35" fmla="*/ 41031 w 898093"/>
              <a:gd name="connsiteY35" fmla="*/ 492369 h 1506415"/>
              <a:gd name="connsiteX36" fmla="*/ 5861 w 898093"/>
              <a:gd name="connsiteY36" fmla="*/ 509954 h 1506415"/>
              <a:gd name="connsiteX37" fmla="*/ 0 w 898093"/>
              <a:gd name="connsiteY37" fmla="*/ 527538 h 1506415"/>
              <a:gd name="connsiteX38" fmla="*/ 11723 w 898093"/>
              <a:gd name="connsiteY38" fmla="*/ 539262 h 1506415"/>
              <a:gd name="connsiteX39" fmla="*/ 41031 w 898093"/>
              <a:gd name="connsiteY39" fmla="*/ 556846 h 1506415"/>
              <a:gd name="connsiteX40" fmla="*/ 46892 w 898093"/>
              <a:gd name="connsiteY40" fmla="*/ 574431 h 1506415"/>
              <a:gd name="connsiteX41" fmla="*/ 70338 w 898093"/>
              <a:gd name="connsiteY41" fmla="*/ 609600 h 1506415"/>
              <a:gd name="connsiteX42" fmla="*/ 82061 w 898093"/>
              <a:gd name="connsiteY42" fmla="*/ 627185 h 1506415"/>
              <a:gd name="connsiteX43" fmla="*/ 87923 w 898093"/>
              <a:gd name="connsiteY43" fmla="*/ 644769 h 1506415"/>
              <a:gd name="connsiteX44" fmla="*/ 82061 w 898093"/>
              <a:gd name="connsiteY44" fmla="*/ 709246 h 1506415"/>
              <a:gd name="connsiteX45" fmla="*/ 76200 w 898093"/>
              <a:gd name="connsiteY45" fmla="*/ 726831 h 1506415"/>
              <a:gd name="connsiteX46" fmla="*/ 93784 w 898093"/>
              <a:gd name="connsiteY46" fmla="*/ 767862 h 1506415"/>
              <a:gd name="connsiteX47" fmla="*/ 99646 w 898093"/>
              <a:gd name="connsiteY47" fmla="*/ 785446 h 1506415"/>
              <a:gd name="connsiteX48" fmla="*/ 87923 w 898093"/>
              <a:gd name="connsiteY48" fmla="*/ 738554 h 1506415"/>
              <a:gd name="connsiteX49" fmla="*/ 93784 w 898093"/>
              <a:gd name="connsiteY49" fmla="*/ 732692 h 1506415"/>
              <a:gd name="connsiteX50" fmla="*/ 105507 w 898093"/>
              <a:gd name="connsiteY50" fmla="*/ 750277 h 1506415"/>
              <a:gd name="connsiteX51" fmla="*/ 111369 w 898093"/>
              <a:gd name="connsiteY51" fmla="*/ 767862 h 1506415"/>
              <a:gd name="connsiteX52" fmla="*/ 117231 w 898093"/>
              <a:gd name="connsiteY52" fmla="*/ 791308 h 1506415"/>
              <a:gd name="connsiteX53" fmla="*/ 123092 w 898093"/>
              <a:gd name="connsiteY53" fmla="*/ 890954 h 1506415"/>
              <a:gd name="connsiteX54" fmla="*/ 140677 w 898093"/>
              <a:gd name="connsiteY54" fmla="*/ 896815 h 1506415"/>
              <a:gd name="connsiteX55" fmla="*/ 152400 w 898093"/>
              <a:gd name="connsiteY55" fmla="*/ 943708 h 1506415"/>
              <a:gd name="connsiteX56" fmla="*/ 205154 w 898093"/>
              <a:gd name="connsiteY56" fmla="*/ 949569 h 1506415"/>
              <a:gd name="connsiteX57" fmla="*/ 199292 w 898093"/>
              <a:gd name="connsiteY57" fmla="*/ 973015 h 1506415"/>
              <a:gd name="connsiteX58" fmla="*/ 181707 w 898093"/>
              <a:gd name="connsiteY58" fmla="*/ 1002323 h 1506415"/>
              <a:gd name="connsiteX59" fmla="*/ 164123 w 898093"/>
              <a:gd name="connsiteY59" fmla="*/ 1008185 h 1506415"/>
              <a:gd name="connsiteX60" fmla="*/ 140677 w 898093"/>
              <a:gd name="connsiteY60" fmla="*/ 1043354 h 1506415"/>
              <a:gd name="connsiteX61" fmla="*/ 117231 w 898093"/>
              <a:gd name="connsiteY61" fmla="*/ 1113692 h 1506415"/>
              <a:gd name="connsiteX62" fmla="*/ 111369 w 898093"/>
              <a:gd name="connsiteY62" fmla="*/ 1131277 h 1506415"/>
              <a:gd name="connsiteX63" fmla="*/ 105507 w 898093"/>
              <a:gd name="connsiteY63" fmla="*/ 1148862 h 1506415"/>
              <a:gd name="connsiteX64" fmla="*/ 99646 w 898093"/>
              <a:gd name="connsiteY64" fmla="*/ 1172308 h 1506415"/>
              <a:gd name="connsiteX65" fmla="*/ 87923 w 898093"/>
              <a:gd name="connsiteY65" fmla="*/ 1213338 h 1506415"/>
              <a:gd name="connsiteX66" fmla="*/ 134815 w 898093"/>
              <a:gd name="connsiteY66" fmla="*/ 1236785 h 1506415"/>
              <a:gd name="connsiteX67" fmla="*/ 152400 w 898093"/>
              <a:gd name="connsiteY67" fmla="*/ 1248508 h 1506415"/>
              <a:gd name="connsiteX68" fmla="*/ 257907 w 898093"/>
              <a:gd name="connsiteY68" fmla="*/ 1254369 h 1506415"/>
              <a:gd name="connsiteX69" fmla="*/ 275492 w 898093"/>
              <a:gd name="connsiteY69" fmla="*/ 1248508 h 1506415"/>
              <a:gd name="connsiteX70" fmla="*/ 287215 w 898093"/>
              <a:gd name="connsiteY70" fmla="*/ 1230923 h 1506415"/>
              <a:gd name="connsiteX71" fmla="*/ 304800 w 898093"/>
              <a:gd name="connsiteY71" fmla="*/ 1160585 h 1506415"/>
              <a:gd name="connsiteX72" fmla="*/ 310661 w 898093"/>
              <a:gd name="connsiteY72" fmla="*/ 1143000 h 1506415"/>
              <a:gd name="connsiteX73" fmla="*/ 328246 w 898093"/>
              <a:gd name="connsiteY73" fmla="*/ 1131277 h 1506415"/>
              <a:gd name="connsiteX74" fmla="*/ 345831 w 898093"/>
              <a:gd name="connsiteY74" fmla="*/ 1143000 h 1506415"/>
              <a:gd name="connsiteX75" fmla="*/ 439615 w 898093"/>
              <a:gd name="connsiteY75" fmla="*/ 1154723 h 1506415"/>
              <a:gd name="connsiteX76" fmla="*/ 445477 w 898093"/>
              <a:gd name="connsiteY76" fmla="*/ 1172308 h 1506415"/>
              <a:gd name="connsiteX77" fmla="*/ 427892 w 898093"/>
              <a:gd name="connsiteY77" fmla="*/ 1213338 h 1506415"/>
              <a:gd name="connsiteX78" fmla="*/ 416169 w 898093"/>
              <a:gd name="connsiteY78" fmla="*/ 1248508 h 1506415"/>
              <a:gd name="connsiteX79" fmla="*/ 451338 w 898093"/>
              <a:gd name="connsiteY79" fmla="*/ 1266092 h 1506415"/>
              <a:gd name="connsiteX80" fmla="*/ 492369 w 898093"/>
              <a:gd name="connsiteY80" fmla="*/ 1283677 h 1506415"/>
              <a:gd name="connsiteX81" fmla="*/ 515815 w 898093"/>
              <a:gd name="connsiteY81" fmla="*/ 1277815 h 1506415"/>
              <a:gd name="connsiteX82" fmla="*/ 550984 w 898093"/>
              <a:gd name="connsiteY82" fmla="*/ 1266092 h 1506415"/>
              <a:gd name="connsiteX83" fmla="*/ 556846 w 898093"/>
              <a:gd name="connsiteY83" fmla="*/ 1248508 h 1506415"/>
              <a:gd name="connsiteX84" fmla="*/ 562707 w 898093"/>
              <a:gd name="connsiteY84" fmla="*/ 1266092 h 1506415"/>
              <a:gd name="connsiteX85" fmla="*/ 568569 w 898093"/>
              <a:gd name="connsiteY85" fmla="*/ 1289538 h 1506415"/>
              <a:gd name="connsiteX86" fmla="*/ 574431 w 898093"/>
              <a:gd name="connsiteY86" fmla="*/ 1324708 h 1506415"/>
              <a:gd name="connsiteX87" fmla="*/ 580292 w 898093"/>
              <a:gd name="connsiteY87" fmla="*/ 1342292 h 1506415"/>
              <a:gd name="connsiteX88" fmla="*/ 597877 w 898093"/>
              <a:gd name="connsiteY88" fmla="*/ 1348154 h 1506415"/>
              <a:gd name="connsiteX89" fmla="*/ 609600 w 898093"/>
              <a:gd name="connsiteY89" fmla="*/ 1365738 h 1506415"/>
              <a:gd name="connsiteX90" fmla="*/ 621323 w 898093"/>
              <a:gd name="connsiteY90" fmla="*/ 1377462 h 1506415"/>
              <a:gd name="connsiteX91" fmla="*/ 633046 w 898093"/>
              <a:gd name="connsiteY91" fmla="*/ 1441938 h 1506415"/>
              <a:gd name="connsiteX92" fmla="*/ 644769 w 898093"/>
              <a:gd name="connsiteY92" fmla="*/ 1453662 h 1506415"/>
              <a:gd name="connsiteX93" fmla="*/ 650631 w 898093"/>
              <a:gd name="connsiteY93" fmla="*/ 1471246 h 1506415"/>
              <a:gd name="connsiteX94" fmla="*/ 674077 w 898093"/>
              <a:gd name="connsiteY94" fmla="*/ 1506415 h 1506415"/>
              <a:gd name="connsiteX95" fmla="*/ 715107 w 898093"/>
              <a:gd name="connsiteY95" fmla="*/ 1494692 h 1506415"/>
              <a:gd name="connsiteX96" fmla="*/ 738554 w 898093"/>
              <a:gd name="connsiteY96" fmla="*/ 1465385 h 1506415"/>
              <a:gd name="connsiteX97" fmla="*/ 826477 w 898093"/>
              <a:gd name="connsiteY97" fmla="*/ 1459523 h 1506415"/>
              <a:gd name="connsiteX98" fmla="*/ 849923 w 898093"/>
              <a:gd name="connsiteY98" fmla="*/ 1436077 h 1506415"/>
              <a:gd name="connsiteX99" fmla="*/ 879231 w 898093"/>
              <a:gd name="connsiteY99" fmla="*/ 1406769 h 1506415"/>
              <a:gd name="connsiteX100" fmla="*/ 896815 w 898093"/>
              <a:gd name="connsiteY100" fmla="*/ 1400908 h 1506415"/>
              <a:gd name="connsiteX101" fmla="*/ 855784 w 898093"/>
              <a:gd name="connsiteY101" fmla="*/ 1412631 h 1506415"/>
              <a:gd name="connsiteX102" fmla="*/ 844061 w 898093"/>
              <a:gd name="connsiteY102" fmla="*/ 1447800 h 150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98093" h="1506415">
                <a:moveTo>
                  <a:pt x="533400" y="35169"/>
                </a:moveTo>
                <a:cubicBezTo>
                  <a:pt x="523631" y="27354"/>
                  <a:pt x="515075" y="17714"/>
                  <a:pt x="504092" y="11723"/>
                </a:cubicBezTo>
                <a:cubicBezTo>
                  <a:pt x="493244" y="5806"/>
                  <a:pt x="468923" y="0"/>
                  <a:pt x="468923" y="0"/>
                </a:cubicBezTo>
                <a:cubicBezTo>
                  <a:pt x="465015" y="5862"/>
                  <a:pt x="460351" y="11284"/>
                  <a:pt x="457200" y="17585"/>
                </a:cubicBezTo>
                <a:cubicBezTo>
                  <a:pt x="454437" y="23111"/>
                  <a:pt x="455707" y="30800"/>
                  <a:pt x="451338" y="35169"/>
                </a:cubicBezTo>
                <a:cubicBezTo>
                  <a:pt x="446969" y="39538"/>
                  <a:pt x="439615" y="39077"/>
                  <a:pt x="433754" y="41031"/>
                </a:cubicBezTo>
                <a:cubicBezTo>
                  <a:pt x="412262" y="39077"/>
                  <a:pt x="390379" y="39691"/>
                  <a:pt x="369277" y="35169"/>
                </a:cubicBezTo>
                <a:cubicBezTo>
                  <a:pt x="345258" y="30022"/>
                  <a:pt x="356172" y="18824"/>
                  <a:pt x="339969" y="5862"/>
                </a:cubicBezTo>
                <a:cubicBezTo>
                  <a:pt x="335144" y="2002"/>
                  <a:pt x="328246" y="1954"/>
                  <a:pt x="322384" y="0"/>
                </a:cubicBezTo>
                <a:cubicBezTo>
                  <a:pt x="314569" y="1954"/>
                  <a:pt x="306684" y="3649"/>
                  <a:pt x="298938" y="5862"/>
                </a:cubicBezTo>
                <a:cubicBezTo>
                  <a:pt x="292997" y="7559"/>
                  <a:pt x="282566" y="5665"/>
                  <a:pt x="281354" y="11723"/>
                </a:cubicBezTo>
                <a:cubicBezTo>
                  <a:pt x="276446" y="36265"/>
                  <a:pt x="285619" y="59689"/>
                  <a:pt x="293077" y="82062"/>
                </a:cubicBezTo>
                <a:cubicBezTo>
                  <a:pt x="291123" y="87923"/>
                  <a:pt x="293209" y="98148"/>
                  <a:pt x="287215" y="99646"/>
                </a:cubicBezTo>
                <a:cubicBezTo>
                  <a:pt x="280381" y="101354"/>
                  <a:pt x="276106" y="90698"/>
                  <a:pt x="269631" y="87923"/>
                </a:cubicBezTo>
                <a:cubicBezTo>
                  <a:pt x="262226" y="84750"/>
                  <a:pt x="253930" y="84275"/>
                  <a:pt x="246184" y="82062"/>
                </a:cubicBezTo>
                <a:cubicBezTo>
                  <a:pt x="240243" y="80365"/>
                  <a:pt x="234461" y="78154"/>
                  <a:pt x="228600" y="76200"/>
                </a:cubicBezTo>
                <a:cubicBezTo>
                  <a:pt x="220785" y="78154"/>
                  <a:pt x="211857" y="77593"/>
                  <a:pt x="205154" y="82062"/>
                </a:cubicBezTo>
                <a:cubicBezTo>
                  <a:pt x="195415" y="88555"/>
                  <a:pt x="190913" y="107200"/>
                  <a:pt x="187569" y="117231"/>
                </a:cubicBezTo>
                <a:cubicBezTo>
                  <a:pt x="189523" y="146539"/>
                  <a:pt x="184991" y="177020"/>
                  <a:pt x="193431" y="205154"/>
                </a:cubicBezTo>
                <a:cubicBezTo>
                  <a:pt x="197401" y="218387"/>
                  <a:pt x="222738" y="234462"/>
                  <a:pt x="222738" y="234462"/>
                </a:cubicBezTo>
                <a:cubicBezTo>
                  <a:pt x="226646" y="246185"/>
                  <a:pt x="227606" y="259349"/>
                  <a:pt x="234461" y="269631"/>
                </a:cubicBezTo>
                <a:cubicBezTo>
                  <a:pt x="245037" y="285495"/>
                  <a:pt x="250468" y="292066"/>
                  <a:pt x="257907" y="310662"/>
                </a:cubicBezTo>
                <a:cubicBezTo>
                  <a:pt x="262496" y="322135"/>
                  <a:pt x="266634" y="333843"/>
                  <a:pt x="269631" y="345831"/>
                </a:cubicBezTo>
                <a:cubicBezTo>
                  <a:pt x="271585" y="353646"/>
                  <a:pt x="270460" y="362987"/>
                  <a:pt x="275492" y="369277"/>
                </a:cubicBezTo>
                <a:cubicBezTo>
                  <a:pt x="279352" y="374102"/>
                  <a:pt x="287215" y="373184"/>
                  <a:pt x="293077" y="375138"/>
                </a:cubicBezTo>
                <a:cubicBezTo>
                  <a:pt x="291123" y="392723"/>
                  <a:pt x="289553" y="410354"/>
                  <a:pt x="287215" y="427892"/>
                </a:cubicBezTo>
                <a:cubicBezTo>
                  <a:pt x="285644" y="439673"/>
                  <a:pt x="291432" y="456763"/>
                  <a:pt x="281354" y="463062"/>
                </a:cubicBezTo>
                <a:cubicBezTo>
                  <a:pt x="269638" y="470384"/>
                  <a:pt x="254000" y="459154"/>
                  <a:pt x="240323" y="457200"/>
                </a:cubicBezTo>
                <a:cubicBezTo>
                  <a:pt x="228600" y="459154"/>
                  <a:pt x="214098" y="455236"/>
                  <a:pt x="205154" y="463062"/>
                </a:cubicBezTo>
                <a:cubicBezTo>
                  <a:pt x="195854" y="471199"/>
                  <a:pt x="197339" y="486508"/>
                  <a:pt x="193431" y="498231"/>
                </a:cubicBezTo>
                <a:cubicBezTo>
                  <a:pt x="185342" y="522496"/>
                  <a:pt x="190995" y="510676"/>
                  <a:pt x="175846" y="533400"/>
                </a:cubicBezTo>
                <a:cubicBezTo>
                  <a:pt x="169984" y="531446"/>
                  <a:pt x="161852" y="532566"/>
                  <a:pt x="158261" y="527538"/>
                </a:cubicBezTo>
                <a:cubicBezTo>
                  <a:pt x="151079" y="517483"/>
                  <a:pt x="146538" y="492369"/>
                  <a:pt x="146538" y="492369"/>
                </a:cubicBezTo>
                <a:cubicBezTo>
                  <a:pt x="137648" y="498296"/>
                  <a:pt x="123503" y="509954"/>
                  <a:pt x="111369" y="509954"/>
                </a:cubicBezTo>
                <a:cubicBezTo>
                  <a:pt x="101406" y="509954"/>
                  <a:pt x="91787" y="506253"/>
                  <a:pt x="82061" y="504092"/>
                </a:cubicBezTo>
                <a:cubicBezTo>
                  <a:pt x="59973" y="499184"/>
                  <a:pt x="60618" y="498899"/>
                  <a:pt x="41031" y="492369"/>
                </a:cubicBezTo>
                <a:cubicBezTo>
                  <a:pt x="29448" y="496230"/>
                  <a:pt x="14124" y="499625"/>
                  <a:pt x="5861" y="509954"/>
                </a:cubicBezTo>
                <a:cubicBezTo>
                  <a:pt x="2001" y="514778"/>
                  <a:pt x="1954" y="521677"/>
                  <a:pt x="0" y="527538"/>
                </a:cubicBezTo>
                <a:cubicBezTo>
                  <a:pt x="3908" y="531446"/>
                  <a:pt x="6984" y="536419"/>
                  <a:pt x="11723" y="539262"/>
                </a:cubicBezTo>
                <a:cubicBezTo>
                  <a:pt x="49775" y="562094"/>
                  <a:pt x="11319" y="527137"/>
                  <a:pt x="41031" y="556846"/>
                </a:cubicBezTo>
                <a:cubicBezTo>
                  <a:pt x="42985" y="562708"/>
                  <a:pt x="43891" y="569030"/>
                  <a:pt x="46892" y="574431"/>
                </a:cubicBezTo>
                <a:cubicBezTo>
                  <a:pt x="53734" y="586747"/>
                  <a:pt x="62523" y="597877"/>
                  <a:pt x="70338" y="609600"/>
                </a:cubicBezTo>
                <a:cubicBezTo>
                  <a:pt x="74246" y="615462"/>
                  <a:pt x="79833" y="620502"/>
                  <a:pt x="82061" y="627185"/>
                </a:cubicBezTo>
                <a:lnTo>
                  <a:pt x="87923" y="644769"/>
                </a:lnTo>
                <a:cubicBezTo>
                  <a:pt x="85969" y="666261"/>
                  <a:pt x="85113" y="687882"/>
                  <a:pt x="82061" y="709246"/>
                </a:cubicBezTo>
                <a:cubicBezTo>
                  <a:pt x="81187" y="715363"/>
                  <a:pt x="76200" y="720652"/>
                  <a:pt x="76200" y="726831"/>
                </a:cubicBezTo>
                <a:cubicBezTo>
                  <a:pt x="76200" y="754612"/>
                  <a:pt x="78869" y="752946"/>
                  <a:pt x="93784" y="767862"/>
                </a:cubicBezTo>
                <a:cubicBezTo>
                  <a:pt x="95738" y="773723"/>
                  <a:pt x="99646" y="791624"/>
                  <a:pt x="99646" y="785446"/>
                </a:cubicBezTo>
                <a:cubicBezTo>
                  <a:pt x="99646" y="778760"/>
                  <a:pt x="92548" y="747804"/>
                  <a:pt x="87923" y="738554"/>
                </a:cubicBezTo>
                <a:cubicBezTo>
                  <a:pt x="78154" y="719015"/>
                  <a:pt x="64477" y="713154"/>
                  <a:pt x="93784" y="732692"/>
                </a:cubicBezTo>
                <a:cubicBezTo>
                  <a:pt x="104120" y="701688"/>
                  <a:pt x="97255" y="713141"/>
                  <a:pt x="105507" y="750277"/>
                </a:cubicBezTo>
                <a:cubicBezTo>
                  <a:pt x="106847" y="756309"/>
                  <a:pt x="109671" y="761921"/>
                  <a:pt x="111369" y="767862"/>
                </a:cubicBezTo>
                <a:cubicBezTo>
                  <a:pt x="113582" y="775608"/>
                  <a:pt x="115277" y="783493"/>
                  <a:pt x="117231" y="791308"/>
                </a:cubicBezTo>
                <a:cubicBezTo>
                  <a:pt x="119185" y="824523"/>
                  <a:pt x="115874" y="858474"/>
                  <a:pt x="123092" y="890954"/>
                </a:cubicBezTo>
                <a:cubicBezTo>
                  <a:pt x="124432" y="896986"/>
                  <a:pt x="136308" y="892446"/>
                  <a:pt x="140677" y="896815"/>
                </a:cubicBezTo>
                <a:cubicBezTo>
                  <a:pt x="146499" y="902637"/>
                  <a:pt x="150469" y="942549"/>
                  <a:pt x="152400" y="943708"/>
                </a:cubicBezTo>
                <a:cubicBezTo>
                  <a:pt x="167572" y="952811"/>
                  <a:pt x="187569" y="947615"/>
                  <a:pt x="205154" y="949569"/>
                </a:cubicBezTo>
                <a:cubicBezTo>
                  <a:pt x="203200" y="957384"/>
                  <a:pt x="201505" y="965269"/>
                  <a:pt x="199292" y="973015"/>
                </a:cubicBezTo>
                <a:cubicBezTo>
                  <a:pt x="195476" y="986372"/>
                  <a:pt x="194408" y="994702"/>
                  <a:pt x="181707" y="1002323"/>
                </a:cubicBezTo>
                <a:cubicBezTo>
                  <a:pt x="176409" y="1005502"/>
                  <a:pt x="169984" y="1006231"/>
                  <a:pt x="164123" y="1008185"/>
                </a:cubicBezTo>
                <a:cubicBezTo>
                  <a:pt x="156308" y="1019908"/>
                  <a:pt x="145132" y="1029988"/>
                  <a:pt x="140677" y="1043354"/>
                </a:cubicBezTo>
                <a:lnTo>
                  <a:pt x="117231" y="1113692"/>
                </a:lnTo>
                <a:lnTo>
                  <a:pt x="111369" y="1131277"/>
                </a:lnTo>
                <a:cubicBezTo>
                  <a:pt x="109415" y="1137139"/>
                  <a:pt x="107005" y="1142868"/>
                  <a:pt x="105507" y="1148862"/>
                </a:cubicBezTo>
                <a:cubicBezTo>
                  <a:pt x="103553" y="1156677"/>
                  <a:pt x="101859" y="1164562"/>
                  <a:pt x="99646" y="1172308"/>
                </a:cubicBezTo>
                <a:cubicBezTo>
                  <a:pt x="82828" y="1231170"/>
                  <a:pt x="106246" y="1140041"/>
                  <a:pt x="87923" y="1213338"/>
                </a:cubicBezTo>
                <a:cubicBezTo>
                  <a:pt x="126450" y="1251869"/>
                  <a:pt x="54006" y="1182914"/>
                  <a:pt x="134815" y="1236785"/>
                </a:cubicBezTo>
                <a:cubicBezTo>
                  <a:pt x="140677" y="1240693"/>
                  <a:pt x="145426" y="1247512"/>
                  <a:pt x="152400" y="1248508"/>
                </a:cubicBezTo>
                <a:cubicBezTo>
                  <a:pt x="187269" y="1253489"/>
                  <a:pt x="222738" y="1252415"/>
                  <a:pt x="257907" y="1254369"/>
                </a:cubicBezTo>
                <a:cubicBezTo>
                  <a:pt x="263769" y="1252415"/>
                  <a:pt x="270667" y="1252368"/>
                  <a:pt x="275492" y="1248508"/>
                </a:cubicBezTo>
                <a:cubicBezTo>
                  <a:pt x="280993" y="1244107"/>
                  <a:pt x="284354" y="1237361"/>
                  <a:pt x="287215" y="1230923"/>
                </a:cubicBezTo>
                <a:cubicBezTo>
                  <a:pt x="303006" y="1195394"/>
                  <a:pt x="296609" y="1197446"/>
                  <a:pt x="304800" y="1160585"/>
                </a:cubicBezTo>
                <a:cubicBezTo>
                  <a:pt x="306140" y="1154553"/>
                  <a:pt x="306801" y="1147825"/>
                  <a:pt x="310661" y="1143000"/>
                </a:cubicBezTo>
                <a:cubicBezTo>
                  <a:pt x="315062" y="1137499"/>
                  <a:pt x="322384" y="1135185"/>
                  <a:pt x="328246" y="1131277"/>
                </a:cubicBezTo>
                <a:cubicBezTo>
                  <a:pt x="334108" y="1135185"/>
                  <a:pt x="339530" y="1139849"/>
                  <a:pt x="345831" y="1143000"/>
                </a:cubicBezTo>
                <a:cubicBezTo>
                  <a:pt x="371138" y="1155654"/>
                  <a:pt x="425058" y="1153603"/>
                  <a:pt x="439615" y="1154723"/>
                </a:cubicBezTo>
                <a:cubicBezTo>
                  <a:pt x="441569" y="1160585"/>
                  <a:pt x="445477" y="1166129"/>
                  <a:pt x="445477" y="1172308"/>
                </a:cubicBezTo>
                <a:cubicBezTo>
                  <a:pt x="445477" y="1191232"/>
                  <a:pt x="437463" y="1198981"/>
                  <a:pt x="427892" y="1213338"/>
                </a:cubicBezTo>
                <a:cubicBezTo>
                  <a:pt x="423984" y="1225061"/>
                  <a:pt x="405887" y="1241653"/>
                  <a:pt x="416169" y="1248508"/>
                </a:cubicBezTo>
                <a:cubicBezTo>
                  <a:pt x="449965" y="1271038"/>
                  <a:pt x="417362" y="1251531"/>
                  <a:pt x="451338" y="1266092"/>
                </a:cubicBezTo>
                <a:cubicBezTo>
                  <a:pt x="502048" y="1287824"/>
                  <a:pt x="451123" y="1269928"/>
                  <a:pt x="492369" y="1283677"/>
                </a:cubicBezTo>
                <a:cubicBezTo>
                  <a:pt x="500184" y="1281723"/>
                  <a:pt x="508099" y="1280130"/>
                  <a:pt x="515815" y="1277815"/>
                </a:cubicBezTo>
                <a:cubicBezTo>
                  <a:pt x="527651" y="1274264"/>
                  <a:pt x="550984" y="1266092"/>
                  <a:pt x="550984" y="1266092"/>
                </a:cubicBezTo>
                <a:cubicBezTo>
                  <a:pt x="552938" y="1260231"/>
                  <a:pt x="550668" y="1248508"/>
                  <a:pt x="556846" y="1248508"/>
                </a:cubicBezTo>
                <a:cubicBezTo>
                  <a:pt x="563024" y="1248508"/>
                  <a:pt x="561010" y="1260151"/>
                  <a:pt x="562707" y="1266092"/>
                </a:cubicBezTo>
                <a:cubicBezTo>
                  <a:pt x="564920" y="1273838"/>
                  <a:pt x="566989" y="1281639"/>
                  <a:pt x="568569" y="1289538"/>
                </a:cubicBezTo>
                <a:cubicBezTo>
                  <a:pt x="570900" y="1301192"/>
                  <a:pt x="571853" y="1313106"/>
                  <a:pt x="574431" y="1324708"/>
                </a:cubicBezTo>
                <a:cubicBezTo>
                  <a:pt x="575771" y="1330739"/>
                  <a:pt x="575923" y="1337923"/>
                  <a:pt x="580292" y="1342292"/>
                </a:cubicBezTo>
                <a:cubicBezTo>
                  <a:pt x="584661" y="1346661"/>
                  <a:pt x="592015" y="1346200"/>
                  <a:pt x="597877" y="1348154"/>
                </a:cubicBezTo>
                <a:cubicBezTo>
                  <a:pt x="601785" y="1354015"/>
                  <a:pt x="605199" y="1360237"/>
                  <a:pt x="609600" y="1365738"/>
                </a:cubicBezTo>
                <a:cubicBezTo>
                  <a:pt x="613052" y="1370054"/>
                  <a:pt x="619575" y="1372219"/>
                  <a:pt x="621323" y="1377462"/>
                </a:cubicBezTo>
                <a:cubicBezTo>
                  <a:pt x="624733" y="1387692"/>
                  <a:pt x="625927" y="1427699"/>
                  <a:pt x="633046" y="1441938"/>
                </a:cubicBezTo>
                <a:cubicBezTo>
                  <a:pt x="635518" y="1446881"/>
                  <a:pt x="640861" y="1449754"/>
                  <a:pt x="644769" y="1453662"/>
                </a:cubicBezTo>
                <a:cubicBezTo>
                  <a:pt x="646723" y="1459523"/>
                  <a:pt x="647630" y="1465845"/>
                  <a:pt x="650631" y="1471246"/>
                </a:cubicBezTo>
                <a:cubicBezTo>
                  <a:pt x="657474" y="1483562"/>
                  <a:pt x="674077" y="1506415"/>
                  <a:pt x="674077" y="1506415"/>
                </a:cubicBezTo>
                <a:cubicBezTo>
                  <a:pt x="674283" y="1506364"/>
                  <a:pt x="712302" y="1497497"/>
                  <a:pt x="715107" y="1494692"/>
                </a:cubicBezTo>
                <a:cubicBezTo>
                  <a:pt x="730652" y="1479147"/>
                  <a:pt x="707328" y="1470589"/>
                  <a:pt x="738554" y="1465385"/>
                </a:cubicBezTo>
                <a:cubicBezTo>
                  <a:pt x="767527" y="1460556"/>
                  <a:pt x="797169" y="1461477"/>
                  <a:pt x="826477" y="1459523"/>
                </a:cubicBezTo>
                <a:cubicBezTo>
                  <a:pt x="838633" y="1423050"/>
                  <a:pt x="822135" y="1456918"/>
                  <a:pt x="849923" y="1436077"/>
                </a:cubicBezTo>
                <a:cubicBezTo>
                  <a:pt x="860976" y="1427788"/>
                  <a:pt x="866124" y="1411138"/>
                  <a:pt x="879231" y="1406769"/>
                </a:cubicBezTo>
                <a:cubicBezTo>
                  <a:pt x="885092" y="1404815"/>
                  <a:pt x="902993" y="1400908"/>
                  <a:pt x="896815" y="1400908"/>
                </a:cubicBezTo>
                <a:cubicBezTo>
                  <a:pt x="889452" y="1400908"/>
                  <a:pt x="864078" y="1409866"/>
                  <a:pt x="855784" y="1412631"/>
                </a:cubicBezTo>
                <a:cubicBezTo>
                  <a:pt x="840809" y="1435092"/>
                  <a:pt x="844061" y="1423170"/>
                  <a:pt x="844061" y="1447800"/>
                </a:cubicBezTo>
              </a:path>
            </a:pathLst>
          </a:custGeom>
          <a:noFill/>
          <a:ln w="41275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1" name="Freeform 40"/>
          <p:cNvSpPr/>
          <p:nvPr/>
        </p:nvSpPr>
        <p:spPr>
          <a:xfrm>
            <a:off x="4624739" y="3733800"/>
            <a:ext cx="82076" cy="205154"/>
          </a:xfrm>
          <a:custGeom>
            <a:avLst/>
            <a:gdLst>
              <a:gd name="connsiteX0" fmla="*/ 82076 w 82076"/>
              <a:gd name="connsiteY0" fmla="*/ 0 h 205154"/>
              <a:gd name="connsiteX1" fmla="*/ 64492 w 82076"/>
              <a:gd name="connsiteY1" fmla="*/ 64477 h 205154"/>
              <a:gd name="connsiteX2" fmla="*/ 52769 w 82076"/>
              <a:gd name="connsiteY2" fmla="*/ 82062 h 205154"/>
              <a:gd name="connsiteX3" fmla="*/ 35184 w 82076"/>
              <a:gd name="connsiteY3" fmla="*/ 117231 h 205154"/>
              <a:gd name="connsiteX4" fmla="*/ 29323 w 82076"/>
              <a:gd name="connsiteY4" fmla="*/ 134815 h 205154"/>
              <a:gd name="connsiteX5" fmla="*/ 17599 w 82076"/>
              <a:gd name="connsiteY5" fmla="*/ 146538 h 205154"/>
              <a:gd name="connsiteX6" fmla="*/ 5876 w 82076"/>
              <a:gd name="connsiteY6" fmla="*/ 181708 h 205154"/>
              <a:gd name="connsiteX7" fmla="*/ 15 w 82076"/>
              <a:gd name="connsiteY7" fmla="*/ 205154 h 2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076" h="205154">
                <a:moveTo>
                  <a:pt x="82076" y="0"/>
                </a:moveTo>
                <a:cubicBezTo>
                  <a:pt x="78930" y="15731"/>
                  <a:pt x="72992" y="51726"/>
                  <a:pt x="64492" y="64477"/>
                </a:cubicBezTo>
                <a:cubicBezTo>
                  <a:pt x="60584" y="70339"/>
                  <a:pt x="55920" y="75761"/>
                  <a:pt x="52769" y="82062"/>
                </a:cubicBezTo>
                <a:cubicBezTo>
                  <a:pt x="28500" y="130598"/>
                  <a:pt x="68781" y="66834"/>
                  <a:pt x="35184" y="117231"/>
                </a:cubicBezTo>
                <a:cubicBezTo>
                  <a:pt x="33230" y="123092"/>
                  <a:pt x="32502" y="129517"/>
                  <a:pt x="29323" y="134815"/>
                </a:cubicBezTo>
                <a:cubicBezTo>
                  <a:pt x="26480" y="139554"/>
                  <a:pt x="20071" y="141595"/>
                  <a:pt x="17599" y="146538"/>
                </a:cubicBezTo>
                <a:cubicBezTo>
                  <a:pt x="12072" y="157591"/>
                  <a:pt x="9784" y="169985"/>
                  <a:pt x="5876" y="181708"/>
                </a:cubicBezTo>
                <a:cubicBezTo>
                  <a:pt x="-603" y="201145"/>
                  <a:pt x="15" y="193114"/>
                  <a:pt x="15" y="205154"/>
                </a:cubicBezTo>
              </a:path>
            </a:pathLst>
          </a:custGeom>
          <a:noFill/>
          <a:ln w="41275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2" name="Freeform 41"/>
          <p:cNvSpPr/>
          <p:nvPr/>
        </p:nvSpPr>
        <p:spPr>
          <a:xfrm>
            <a:off x="4648200" y="3879468"/>
            <a:ext cx="70338" cy="53624"/>
          </a:xfrm>
          <a:custGeom>
            <a:avLst/>
            <a:gdLst>
              <a:gd name="connsiteX0" fmla="*/ 70338 w 70338"/>
              <a:gd name="connsiteY0" fmla="*/ 24317 h 53624"/>
              <a:gd name="connsiteX1" fmla="*/ 11723 w 70338"/>
              <a:gd name="connsiteY1" fmla="*/ 6732 h 53624"/>
              <a:gd name="connsiteX2" fmla="*/ 5862 w 70338"/>
              <a:gd name="connsiteY2" fmla="*/ 24317 h 53624"/>
              <a:gd name="connsiteX3" fmla="*/ 11723 w 70338"/>
              <a:gd name="connsiteY3" fmla="*/ 47763 h 53624"/>
              <a:gd name="connsiteX4" fmla="*/ 46892 w 70338"/>
              <a:gd name="connsiteY4" fmla="*/ 36040 h 53624"/>
              <a:gd name="connsiteX5" fmla="*/ 64477 w 70338"/>
              <a:gd name="connsiteY5" fmla="*/ 24317 h 53624"/>
              <a:gd name="connsiteX6" fmla="*/ 41031 w 70338"/>
              <a:gd name="connsiteY6" fmla="*/ 12594 h 53624"/>
              <a:gd name="connsiteX7" fmla="*/ 35169 w 70338"/>
              <a:gd name="connsiteY7" fmla="*/ 30178 h 53624"/>
              <a:gd name="connsiteX8" fmla="*/ 17585 w 70338"/>
              <a:gd name="connsiteY8" fmla="*/ 36040 h 53624"/>
              <a:gd name="connsiteX9" fmla="*/ 0 w 70338"/>
              <a:gd name="connsiteY9" fmla="*/ 47763 h 53624"/>
              <a:gd name="connsiteX10" fmla="*/ 0 w 70338"/>
              <a:gd name="connsiteY10" fmla="*/ 53624 h 5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338" h="53624">
                <a:moveTo>
                  <a:pt x="70338" y="24317"/>
                </a:moveTo>
                <a:cubicBezTo>
                  <a:pt x="52808" y="12630"/>
                  <a:pt x="34920" y="-11827"/>
                  <a:pt x="11723" y="6732"/>
                </a:cubicBezTo>
                <a:cubicBezTo>
                  <a:pt x="6898" y="10592"/>
                  <a:pt x="7816" y="18455"/>
                  <a:pt x="5862" y="24317"/>
                </a:cubicBezTo>
                <a:cubicBezTo>
                  <a:pt x="7816" y="32132"/>
                  <a:pt x="3977" y="45550"/>
                  <a:pt x="11723" y="47763"/>
                </a:cubicBezTo>
                <a:cubicBezTo>
                  <a:pt x="23605" y="51158"/>
                  <a:pt x="46892" y="36040"/>
                  <a:pt x="46892" y="36040"/>
                </a:cubicBezTo>
                <a:cubicBezTo>
                  <a:pt x="52754" y="32132"/>
                  <a:pt x="66185" y="31151"/>
                  <a:pt x="64477" y="24317"/>
                </a:cubicBezTo>
                <a:cubicBezTo>
                  <a:pt x="62358" y="15840"/>
                  <a:pt x="49599" y="10881"/>
                  <a:pt x="41031" y="12594"/>
                </a:cubicBezTo>
                <a:cubicBezTo>
                  <a:pt x="34972" y="13806"/>
                  <a:pt x="39538" y="25809"/>
                  <a:pt x="35169" y="30178"/>
                </a:cubicBezTo>
                <a:cubicBezTo>
                  <a:pt x="30800" y="34547"/>
                  <a:pt x="23111" y="33277"/>
                  <a:pt x="17585" y="36040"/>
                </a:cubicBezTo>
                <a:cubicBezTo>
                  <a:pt x="11284" y="39191"/>
                  <a:pt x="4982" y="42782"/>
                  <a:pt x="0" y="47763"/>
                </a:cubicBezTo>
                <a:lnTo>
                  <a:pt x="0" y="53624"/>
                </a:lnTo>
              </a:path>
            </a:pathLst>
          </a:custGeom>
          <a:noFill/>
          <a:ln w="41275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4" name="Freeform 43"/>
          <p:cNvSpPr/>
          <p:nvPr/>
        </p:nvSpPr>
        <p:spPr>
          <a:xfrm>
            <a:off x="4571861" y="3710354"/>
            <a:ext cx="134955" cy="128954"/>
          </a:xfrm>
          <a:custGeom>
            <a:avLst/>
            <a:gdLst>
              <a:gd name="connsiteX0" fmla="*/ 134955 w 134955"/>
              <a:gd name="connsiteY0" fmla="*/ 35169 h 128954"/>
              <a:gd name="connsiteX1" fmla="*/ 105648 w 134955"/>
              <a:gd name="connsiteY1" fmla="*/ 23446 h 128954"/>
              <a:gd name="connsiteX2" fmla="*/ 88063 w 134955"/>
              <a:gd name="connsiteY2" fmla="*/ 17584 h 128954"/>
              <a:gd name="connsiteX3" fmla="*/ 76340 w 134955"/>
              <a:gd name="connsiteY3" fmla="*/ 0 h 128954"/>
              <a:gd name="connsiteX4" fmla="*/ 35309 w 134955"/>
              <a:gd name="connsiteY4" fmla="*/ 17584 h 128954"/>
              <a:gd name="connsiteX5" fmla="*/ 11863 w 134955"/>
              <a:gd name="connsiteY5" fmla="*/ 46892 h 128954"/>
              <a:gd name="connsiteX6" fmla="*/ 140 w 134955"/>
              <a:gd name="connsiteY6" fmla="*/ 64477 h 128954"/>
              <a:gd name="connsiteX7" fmla="*/ 17725 w 134955"/>
              <a:gd name="connsiteY7" fmla="*/ 76200 h 128954"/>
              <a:gd name="connsiteX8" fmla="*/ 23586 w 134955"/>
              <a:gd name="connsiteY8" fmla="*/ 128954 h 12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955" h="128954">
                <a:moveTo>
                  <a:pt x="134955" y="35169"/>
                </a:moveTo>
                <a:cubicBezTo>
                  <a:pt x="125186" y="31261"/>
                  <a:pt x="115500" y="27140"/>
                  <a:pt x="105648" y="23446"/>
                </a:cubicBezTo>
                <a:cubicBezTo>
                  <a:pt x="99863" y="21276"/>
                  <a:pt x="92888" y="21444"/>
                  <a:pt x="88063" y="17584"/>
                </a:cubicBezTo>
                <a:cubicBezTo>
                  <a:pt x="82562" y="13183"/>
                  <a:pt x="80248" y="5861"/>
                  <a:pt x="76340" y="0"/>
                </a:cubicBezTo>
                <a:cubicBezTo>
                  <a:pt x="62261" y="3519"/>
                  <a:pt x="45429" y="4934"/>
                  <a:pt x="35309" y="17584"/>
                </a:cubicBezTo>
                <a:cubicBezTo>
                  <a:pt x="2952" y="58031"/>
                  <a:pt x="62259" y="13295"/>
                  <a:pt x="11863" y="46892"/>
                </a:cubicBezTo>
                <a:cubicBezTo>
                  <a:pt x="7955" y="52754"/>
                  <a:pt x="-1242" y="57569"/>
                  <a:pt x="140" y="64477"/>
                </a:cubicBezTo>
                <a:cubicBezTo>
                  <a:pt x="1522" y="71385"/>
                  <a:pt x="13324" y="70699"/>
                  <a:pt x="17725" y="76200"/>
                </a:cubicBezTo>
                <a:cubicBezTo>
                  <a:pt x="27293" y="88160"/>
                  <a:pt x="23586" y="119381"/>
                  <a:pt x="23586" y="128954"/>
                </a:cubicBezTo>
              </a:path>
            </a:pathLst>
          </a:custGeom>
          <a:noFill/>
          <a:ln w="41275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50" name="Straight Arrow Connector 49"/>
          <p:cNvCxnSpPr>
            <a:stCxn id="5" idx="3"/>
          </p:cNvCxnSpPr>
          <p:nvPr/>
        </p:nvCxnSpPr>
        <p:spPr>
          <a:xfrm>
            <a:off x="5058314" y="2246700"/>
            <a:ext cx="732887" cy="1111380"/>
          </a:xfrm>
          <a:prstGeom prst="straightConnector1">
            <a:avLst/>
          </a:prstGeom>
          <a:ln w="22225">
            <a:solidFill>
              <a:srgbClr val="0070C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7365912" y="2298700"/>
            <a:ext cx="1117688" cy="876300"/>
          </a:xfrm>
          <a:custGeom>
            <a:avLst/>
            <a:gdLst>
              <a:gd name="connsiteX0" fmla="*/ 952588 w 1117688"/>
              <a:gd name="connsiteY0" fmla="*/ 844550 h 876300"/>
              <a:gd name="connsiteX1" fmla="*/ 895438 w 1117688"/>
              <a:gd name="connsiteY1" fmla="*/ 831850 h 876300"/>
              <a:gd name="connsiteX2" fmla="*/ 876388 w 1117688"/>
              <a:gd name="connsiteY2" fmla="*/ 825500 h 876300"/>
              <a:gd name="connsiteX3" fmla="*/ 800188 w 1117688"/>
              <a:gd name="connsiteY3" fmla="*/ 850900 h 876300"/>
              <a:gd name="connsiteX4" fmla="*/ 781138 w 1117688"/>
              <a:gd name="connsiteY4" fmla="*/ 857250 h 876300"/>
              <a:gd name="connsiteX5" fmla="*/ 762088 w 1117688"/>
              <a:gd name="connsiteY5" fmla="*/ 863600 h 876300"/>
              <a:gd name="connsiteX6" fmla="*/ 743038 w 1117688"/>
              <a:gd name="connsiteY6" fmla="*/ 876300 h 876300"/>
              <a:gd name="connsiteX7" fmla="*/ 723988 w 1117688"/>
              <a:gd name="connsiteY7" fmla="*/ 819150 h 876300"/>
              <a:gd name="connsiteX8" fmla="*/ 704938 w 1117688"/>
              <a:gd name="connsiteY8" fmla="*/ 781050 h 876300"/>
              <a:gd name="connsiteX9" fmla="*/ 685888 w 1117688"/>
              <a:gd name="connsiteY9" fmla="*/ 774700 h 876300"/>
              <a:gd name="connsiteX10" fmla="*/ 666838 w 1117688"/>
              <a:gd name="connsiteY10" fmla="*/ 787400 h 876300"/>
              <a:gd name="connsiteX11" fmla="*/ 577938 w 1117688"/>
              <a:gd name="connsiteY11" fmla="*/ 787400 h 876300"/>
              <a:gd name="connsiteX12" fmla="*/ 558888 w 1117688"/>
              <a:gd name="connsiteY12" fmla="*/ 774700 h 876300"/>
              <a:gd name="connsiteX13" fmla="*/ 495388 w 1117688"/>
              <a:gd name="connsiteY13" fmla="*/ 793750 h 876300"/>
              <a:gd name="connsiteX14" fmla="*/ 457288 w 1117688"/>
              <a:gd name="connsiteY14" fmla="*/ 812800 h 876300"/>
              <a:gd name="connsiteX15" fmla="*/ 438238 w 1117688"/>
              <a:gd name="connsiteY15" fmla="*/ 800100 h 876300"/>
              <a:gd name="connsiteX16" fmla="*/ 412838 w 1117688"/>
              <a:gd name="connsiteY16" fmla="*/ 793750 h 876300"/>
              <a:gd name="connsiteX17" fmla="*/ 393788 w 1117688"/>
              <a:gd name="connsiteY17" fmla="*/ 774700 h 876300"/>
              <a:gd name="connsiteX18" fmla="*/ 374738 w 1117688"/>
              <a:gd name="connsiteY18" fmla="*/ 812800 h 876300"/>
              <a:gd name="connsiteX19" fmla="*/ 336638 w 1117688"/>
              <a:gd name="connsiteY19" fmla="*/ 800100 h 876300"/>
              <a:gd name="connsiteX20" fmla="*/ 317588 w 1117688"/>
              <a:gd name="connsiteY20" fmla="*/ 793750 h 876300"/>
              <a:gd name="connsiteX21" fmla="*/ 235038 w 1117688"/>
              <a:gd name="connsiteY21" fmla="*/ 781050 h 876300"/>
              <a:gd name="connsiteX22" fmla="*/ 222338 w 1117688"/>
              <a:gd name="connsiteY22" fmla="*/ 762000 h 876300"/>
              <a:gd name="connsiteX23" fmla="*/ 177888 w 1117688"/>
              <a:gd name="connsiteY23" fmla="*/ 742950 h 876300"/>
              <a:gd name="connsiteX24" fmla="*/ 146138 w 1117688"/>
              <a:gd name="connsiteY24" fmla="*/ 711200 h 876300"/>
              <a:gd name="connsiteX25" fmla="*/ 108038 w 1117688"/>
              <a:gd name="connsiteY25" fmla="*/ 698500 h 876300"/>
              <a:gd name="connsiteX26" fmla="*/ 88988 w 1117688"/>
              <a:gd name="connsiteY26" fmla="*/ 660400 h 876300"/>
              <a:gd name="connsiteX27" fmla="*/ 69938 w 1117688"/>
              <a:gd name="connsiteY27" fmla="*/ 622300 h 876300"/>
              <a:gd name="connsiteX28" fmla="*/ 57238 w 1117688"/>
              <a:gd name="connsiteY28" fmla="*/ 558800 h 876300"/>
              <a:gd name="connsiteX29" fmla="*/ 44538 w 1117688"/>
              <a:gd name="connsiteY29" fmla="*/ 533400 h 876300"/>
              <a:gd name="connsiteX30" fmla="*/ 25488 w 1117688"/>
              <a:gd name="connsiteY30" fmla="*/ 520700 h 876300"/>
              <a:gd name="connsiteX31" fmla="*/ 88 w 1117688"/>
              <a:gd name="connsiteY31" fmla="*/ 482600 h 876300"/>
              <a:gd name="connsiteX32" fmla="*/ 6438 w 1117688"/>
              <a:gd name="connsiteY32" fmla="*/ 419100 h 876300"/>
              <a:gd name="connsiteX33" fmla="*/ 19138 w 1117688"/>
              <a:gd name="connsiteY33" fmla="*/ 374650 h 876300"/>
              <a:gd name="connsiteX34" fmla="*/ 31838 w 1117688"/>
              <a:gd name="connsiteY34" fmla="*/ 311150 h 876300"/>
              <a:gd name="connsiteX35" fmla="*/ 38188 w 1117688"/>
              <a:gd name="connsiteY35" fmla="*/ 292100 h 876300"/>
              <a:gd name="connsiteX36" fmla="*/ 95338 w 1117688"/>
              <a:gd name="connsiteY36" fmla="*/ 247650 h 876300"/>
              <a:gd name="connsiteX37" fmla="*/ 114388 w 1117688"/>
              <a:gd name="connsiteY37" fmla="*/ 234950 h 876300"/>
              <a:gd name="connsiteX38" fmla="*/ 152488 w 1117688"/>
              <a:gd name="connsiteY38" fmla="*/ 222250 h 876300"/>
              <a:gd name="connsiteX39" fmla="*/ 196938 w 1117688"/>
              <a:gd name="connsiteY39" fmla="*/ 165100 h 876300"/>
              <a:gd name="connsiteX40" fmla="*/ 209638 w 1117688"/>
              <a:gd name="connsiteY40" fmla="*/ 127000 h 876300"/>
              <a:gd name="connsiteX41" fmla="*/ 215988 w 1117688"/>
              <a:gd name="connsiteY41" fmla="*/ 107950 h 876300"/>
              <a:gd name="connsiteX42" fmla="*/ 235038 w 1117688"/>
              <a:gd name="connsiteY42" fmla="*/ 95250 h 876300"/>
              <a:gd name="connsiteX43" fmla="*/ 254088 w 1117688"/>
              <a:gd name="connsiteY43" fmla="*/ 57150 h 876300"/>
              <a:gd name="connsiteX44" fmla="*/ 260438 w 1117688"/>
              <a:gd name="connsiteY44" fmla="*/ 38100 h 876300"/>
              <a:gd name="connsiteX45" fmla="*/ 266788 w 1117688"/>
              <a:gd name="connsiteY45" fmla="*/ 12700 h 876300"/>
              <a:gd name="connsiteX46" fmla="*/ 285838 w 1117688"/>
              <a:gd name="connsiteY46" fmla="*/ 0 h 876300"/>
              <a:gd name="connsiteX47" fmla="*/ 304888 w 1117688"/>
              <a:gd name="connsiteY47" fmla="*/ 6350 h 876300"/>
              <a:gd name="connsiteX48" fmla="*/ 311238 w 1117688"/>
              <a:gd name="connsiteY48" fmla="*/ 25400 h 876300"/>
              <a:gd name="connsiteX49" fmla="*/ 342988 w 1117688"/>
              <a:gd name="connsiteY49" fmla="*/ 57150 h 876300"/>
              <a:gd name="connsiteX50" fmla="*/ 349338 w 1117688"/>
              <a:gd name="connsiteY50" fmla="*/ 76200 h 876300"/>
              <a:gd name="connsiteX51" fmla="*/ 368388 w 1117688"/>
              <a:gd name="connsiteY51" fmla="*/ 82550 h 876300"/>
              <a:gd name="connsiteX52" fmla="*/ 387438 w 1117688"/>
              <a:gd name="connsiteY52" fmla="*/ 95250 h 876300"/>
              <a:gd name="connsiteX53" fmla="*/ 425538 w 1117688"/>
              <a:gd name="connsiteY53" fmla="*/ 88900 h 876300"/>
              <a:gd name="connsiteX54" fmla="*/ 469988 w 1117688"/>
              <a:gd name="connsiteY54" fmla="*/ 82550 h 876300"/>
              <a:gd name="connsiteX55" fmla="*/ 501738 w 1117688"/>
              <a:gd name="connsiteY55" fmla="*/ 44450 h 876300"/>
              <a:gd name="connsiteX56" fmla="*/ 527138 w 1117688"/>
              <a:gd name="connsiteY56" fmla="*/ 50800 h 876300"/>
              <a:gd name="connsiteX57" fmla="*/ 571588 w 1117688"/>
              <a:gd name="connsiteY57" fmla="*/ 107950 h 876300"/>
              <a:gd name="connsiteX58" fmla="*/ 584288 w 1117688"/>
              <a:gd name="connsiteY58" fmla="*/ 127000 h 876300"/>
              <a:gd name="connsiteX59" fmla="*/ 628738 w 1117688"/>
              <a:gd name="connsiteY59" fmla="*/ 152400 h 876300"/>
              <a:gd name="connsiteX60" fmla="*/ 641438 w 1117688"/>
              <a:gd name="connsiteY60" fmla="*/ 196850 h 876300"/>
              <a:gd name="connsiteX61" fmla="*/ 654138 w 1117688"/>
              <a:gd name="connsiteY61" fmla="*/ 234950 h 876300"/>
              <a:gd name="connsiteX62" fmla="*/ 660488 w 1117688"/>
              <a:gd name="connsiteY62" fmla="*/ 254000 h 876300"/>
              <a:gd name="connsiteX63" fmla="*/ 717638 w 1117688"/>
              <a:gd name="connsiteY63" fmla="*/ 285750 h 876300"/>
              <a:gd name="connsiteX64" fmla="*/ 762088 w 1117688"/>
              <a:gd name="connsiteY64" fmla="*/ 279400 h 876300"/>
              <a:gd name="connsiteX65" fmla="*/ 800188 w 1117688"/>
              <a:gd name="connsiteY65" fmla="*/ 266700 h 876300"/>
              <a:gd name="connsiteX66" fmla="*/ 812888 w 1117688"/>
              <a:gd name="connsiteY66" fmla="*/ 241300 h 876300"/>
              <a:gd name="connsiteX67" fmla="*/ 768438 w 1117688"/>
              <a:gd name="connsiteY67" fmla="*/ 215900 h 876300"/>
              <a:gd name="connsiteX68" fmla="*/ 787488 w 1117688"/>
              <a:gd name="connsiteY68" fmla="*/ 203200 h 876300"/>
              <a:gd name="connsiteX69" fmla="*/ 838288 w 1117688"/>
              <a:gd name="connsiteY69" fmla="*/ 184150 h 876300"/>
              <a:gd name="connsiteX70" fmla="*/ 857338 w 1117688"/>
              <a:gd name="connsiteY70" fmla="*/ 146050 h 876300"/>
              <a:gd name="connsiteX71" fmla="*/ 870038 w 1117688"/>
              <a:gd name="connsiteY71" fmla="*/ 95250 h 876300"/>
              <a:gd name="connsiteX72" fmla="*/ 927188 w 1117688"/>
              <a:gd name="connsiteY72" fmla="*/ 101600 h 876300"/>
              <a:gd name="connsiteX73" fmla="*/ 965288 w 1117688"/>
              <a:gd name="connsiteY73" fmla="*/ 120650 h 876300"/>
              <a:gd name="connsiteX74" fmla="*/ 971638 w 1117688"/>
              <a:gd name="connsiteY74" fmla="*/ 139700 h 876300"/>
              <a:gd name="connsiteX75" fmla="*/ 1003388 w 1117688"/>
              <a:gd name="connsiteY75" fmla="*/ 177800 h 876300"/>
              <a:gd name="connsiteX76" fmla="*/ 1022438 w 1117688"/>
              <a:gd name="connsiteY76" fmla="*/ 184150 h 876300"/>
              <a:gd name="connsiteX77" fmla="*/ 1041488 w 1117688"/>
              <a:gd name="connsiteY77" fmla="*/ 203200 h 876300"/>
              <a:gd name="connsiteX78" fmla="*/ 1054188 w 1117688"/>
              <a:gd name="connsiteY78" fmla="*/ 228600 h 876300"/>
              <a:gd name="connsiteX79" fmla="*/ 1092288 w 1117688"/>
              <a:gd name="connsiteY79" fmla="*/ 247650 h 876300"/>
              <a:gd name="connsiteX80" fmla="*/ 1117688 w 1117688"/>
              <a:gd name="connsiteY80" fmla="*/ 29845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17688" h="876300">
                <a:moveTo>
                  <a:pt x="952588" y="844550"/>
                </a:moveTo>
                <a:cubicBezTo>
                  <a:pt x="930764" y="840185"/>
                  <a:pt x="916363" y="837828"/>
                  <a:pt x="895438" y="831850"/>
                </a:cubicBezTo>
                <a:cubicBezTo>
                  <a:pt x="889002" y="830011"/>
                  <a:pt x="882738" y="827617"/>
                  <a:pt x="876388" y="825500"/>
                </a:cubicBezTo>
                <a:lnTo>
                  <a:pt x="800188" y="850900"/>
                </a:lnTo>
                <a:lnTo>
                  <a:pt x="781138" y="857250"/>
                </a:lnTo>
                <a:cubicBezTo>
                  <a:pt x="774788" y="859367"/>
                  <a:pt x="767657" y="859887"/>
                  <a:pt x="762088" y="863600"/>
                </a:cubicBezTo>
                <a:lnTo>
                  <a:pt x="743038" y="876300"/>
                </a:lnTo>
                <a:lnTo>
                  <a:pt x="723988" y="819150"/>
                </a:lnTo>
                <a:cubicBezTo>
                  <a:pt x="719805" y="806601"/>
                  <a:pt x="716129" y="790002"/>
                  <a:pt x="704938" y="781050"/>
                </a:cubicBezTo>
                <a:cubicBezTo>
                  <a:pt x="699711" y="776869"/>
                  <a:pt x="692238" y="776817"/>
                  <a:pt x="685888" y="774700"/>
                </a:cubicBezTo>
                <a:cubicBezTo>
                  <a:pt x="679538" y="778933"/>
                  <a:pt x="673853" y="784394"/>
                  <a:pt x="666838" y="787400"/>
                </a:cubicBezTo>
                <a:cubicBezTo>
                  <a:pt x="636354" y="800465"/>
                  <a:pt x="612212" y="790827"/>
                  <a:pt x="577938" y="787400"/>
                </a:cubicBezTo>
                <a:cubicBezTo>
                  <a:pt x="571588" y="783167"/>
                  <a:pt x="566482" y="775459"/>
                  <a:pt x="558888" y="774700"/>
                </a:cubicBezTo>
                <a:cubicBezTo>
                  <a:pt x="510771" y="769888"/>
                  <a:pt x="524909" y="778989"/>
                  <a:pt x="495388" y="793750"/>
                </a:cubicBezTo>
                <a:cubicBezTo>
                  <a:pt x="442808" y="820040"/>
                  <a:pt x="511883" y="776404"/>
                  <a:pt x="457288" y="812800"/>
                </a:cubicBezTo>
                <a:cubicBezTo>
                  <a:pt x="450938" y="808567"/>
                  <a:pt x="445253" y="803106"/>
                  <a:pt x="438238" y="800100"/>
                </a:cubicBezTo>
                <a:cubicBezTo>
                  <a:pt x="430216" y="796662"/>
                  <a:pt x="420415" y="798080"/>
                  <a:pt x="412838" y="793750"/>
                </a:cubicBezTo>
                <a:cubicBezTo>
                  <a:pt x="405041" y="789295"/>
                  <a:pt x="400138" y="781050"/>
                  <a:pt x="393788" y="774700"/>
                </a:cubicBezTo>
                <a:cubicBezTo>
                  <a:pt x="391909" y="780336"/>
                  <a:pt x="383301" y="811730"/>
                  <a:pt x="374738" y="812800"/>
                </a:cubicBezTo>
                <a:cubicBezTo>
                  <a:pt x="361454" y="814460"/>
                  <a:pt x="349338" y="804333"/>
                  <a:pt x="336638" y="800100"/>
                </a:cubicBezTo>
                <a:cubicBezTo>
                  <a:pt x="330288" y="797983"/>
                  <a:pt x="324190" y="794850"/>
                  <a:pt x="317588" y="793750"/>
                </a:cubicBezTo>
                <a:cubicBezTo>
                  <a:pt x="264725" y="784939"/>
                  <a:pt x="292234" y="789221"/>
                  <a:pt x="235038" y="781050"/>
                </a:cubicBezTo>
                <a:cubicBezTo>
                  <a:pt x="230805" y="774700"/>
                  <a:pt x="227734" y="767396"/>
                  <a:pt x="222338" y="762000"/>
                </a:cubicBezTo>
                <a:cubicBezTo>
                  <a:pt x="207720" y="747382"/>
                  <a:pt x="197319" y="747808"/>
                  <a:pt x="177888" y="742950"/>
                </a:cubicBezTo>
                <a:cubicBezTo>
                  <a:pt x="166302" y="725571"/>
                  <a:pt x="166191" y="720112"/>
                  <a:pt x="146138" y="711200"/>
                </a:cubicBezTo>
                <a:cubicBezTo>
                  <a:pt x="133905" y="705763"/>
                  <a:pt x="108038" y="698500"/>
                  <a:pt x="108038" y="698500"/>
                </a:cubicBezTo>
                <a:cubicBezTo>
                  <a:pt x="71642" y="643905"/>
                  <a:pt x="115278" y="712980"/>
                  <a:pt x="88988" y="660400"/>
                </a:cubicBezTo>
                <a:cubicBezTo>
                  <a:pt x="64369" y="611161"/>
                  <a:pt x="85899" y="670183"/>
                  <a:pt x="69938" y="622300"/>
                </a:cubicBezTo>
                <a:cubicBezTo>
                  <a:pt x="66182" y="596006"/>
                  <a:pt x="66738" y="580966"/>
                  <a:pt x="57238" y="558800"/>
                </a:cubicBezTo>
                <a:cubicBezTo>
                  <a:pt x="53509" y="550099"/>
                  <a:pt x="50598" y="540672"/>
                  <a:pt x="44538" y="533400"/>
                </a:cubicBezTo>
                <a:cubicBezTo>
                  <a:pt x="39652" y="527537"/>
                  <a:pt x="31838" y="524933"/>
                  <a:pt x="25488" y="520700"/>
                </a:cubicBezTo>
                <a:cubicBezTo>
                  <a:pt x="17021" y="508000"/>
                  <a:pt x="-1431" y="497788"/>
                  <a:pt x="88" y="482600"/>
                </a:cubicBezTo>
                <a:cubicBezTo>
                  <a:pt x="2205" y="461433"/>
                  <a:pt x="3430" y="440158"/>
                  <a:pt x="6438" y="419100"/>
                </a:cubicBezTo>
                <a:cubicBezTo>
                  <a:pt x="11970" y="380376"/>
                  <a:pt x="11901" y="407218"/>
                  <a:pt x="19138" y="374650"/>
                </a:cubicBezTo>
                <a:cubicBezTo>
                  <a:pt x="31612" y="318515"/>
                  <a:pt x="19186" y="355430"/>
                  <a:pt x="31838" y="311150"/>
                </a:cubicBezTo>
                <a:cubicBezTo>
                  <a:pt x="33677" y="304714"/>
                  <a:pt x="34475" y="297669"/>
                  <a:pt x="38188" y="292100"/>
                </a:cubicBezTo>
                <a:cubicBezTo>
                  <a:pt x="50125" y="274194"/>
                  <a:pt x="80200" y="257742"/>
                  <a:pt x="95338" y="247650"/>
                </a:cubicBezTo>
                <a:cubicBezTo>
                  <a:pt x="101688" y="243417"/>
                  <a:pt x="107148" y="237363"/>
                  <a:pt x="114388" y="234950"/>
                </a:cubicBezTo>
                <a:lnTo>
                  <a:pt x="152488" y="222250"/>
                </a:lnTo>
                <a:cubicBezTo>
                  <a:pt x="182869" y="176678"/>
                  <a:pt x="167095" y="194943"/>
                  <a:pt x="196938" y="165100"/>
                </a:cubicBezTo>
                <a:lnTo>
                  <a:pt x="209638" y="127000"/>
                </a:lnTo>
                <a:cubicBezTo>
                  <a:pt x="211755" y="120650"/>
                  <a:pt x="210419" y="111663"/>
                  <a:pt x="215988" y="107950"/>
                </a:cubicBezTo>
                <a:lnTo>
                  <a:pt x="235038" y="95250"/>
                </a:lnTo>
                <a:cubicBezTo>
                  <a:pt x="250999" y="47367"/>
                  <a:pt x="229469" y="106389"/>
                  <a:pt x="254088" y="57150"/>
                </a:cubicBezTo>
                <a:cubicBezTo>
                  <a:pt x="257081" y="51163"/>
                  <a:pt x="258599" y="44536"/>
                  <a:pt x="260438" y="38100"/>
                </a:cubicBezTo>
                <a:cubicBezTo>
                  <a:pt x="262836" y="29709"/>
                  <a:pt x="261947" y="19962"/>
                  <a:pt x="266788" y="12700"/>
                </a:cubicBezTo>
                <a:cubicBezTo>
                  <a:pt x="271021" y="6350"/>
                  <a:pt x="279488" y="4233"/>
                  <a:pt x="285838" y="0"/>
                </a:cubicBezTo>
                <a:cubicBezTo>
                  <a:pt x="292188" y="2117"/>
                  <a:pt x="300155" y="1617"/>
                  <a:pt x="304888" y="6350"/>
                </a:cubicBezTo>
                <a:cubicBezTo>
                  <a:pt x="309621" y="11083"/>
                  <a:pt x="308245" y="19413"/>
                  <a:pt x="311238" y="25400"/>
                </a:cubicBezTo>
                <a:cubicBezTo>
                  <a:pt x="321821" y="46567"/>
                  <a:pt x="323938" y="44450"/>
                  <a:pt x="342988" y="57150"/>
                </a:cubicBezTo>
                <a:cubicBezTo>
                  <a:pt x="345105" y="63500"/>
                  <a:pt x="344605" y="71467"/>
                  <a:pt x="349338" y="76200"/>
                </a:cubicBezTo>
                <a:cubicBezTo>
                  <a:pt x="354071" y="80933"/>
                  <a:pt x="362401" y="79557"/>
                  <a:pt x="368388" y="82550"/>
                </a:cubicBezTo>
                <a:cubicBezTo>
                  <a:pt x="375214" y="85963"/>
                  <a:pt x="381088" y="91017"/>
                  <a:pt x="387438" y="95250"/>
                </a:cubicBezTo>
                <a:lnTo>
                  <a:pt x="425538" y="88900"/>
                </a:lnTo>
                <a:cubicBezTo>
                  <a:pt x="440331" y="86624"/>
                  <a:pt x="456091" y="88109"/>
                  <a:pt x="469988" y="82550"/>
                </a:cubicBezTo>
                <a:cubicBezTo>
                  <a:pt x="481100" y="78105"/>
                  <a:pt x="495389" y="53974"/>
                  <a:pt x="501738" y="44450"/>
                </a:cubicBezTo>
                <a:cubicBezTo>
                  <a:pt x="510205" y="46567"/>
                  <a:pt x="519561" y="46470"/>
                  <a:pt x="527138" y="50800"/>
                </a:cubicBezTo>
                <a:cubicBezTo>
                  <a:pt x="543207" y="59982"/>
                  <a:pt x="564617" y="97494"/>
                  <a:pt x="571588" y="107950"/>
                </a:cubicBezTo>
                <a:cubicBezTo>
                  <a:pt x="575821" y="114300"/>
                  <a:pt x="577938" y="122767"/>
                  <a:pt x="584288" y="127000"/>
                </a:cubicBezTo>
                <a:cubicBezTo>
                  <a:pt x="611214" y="144951"/>
                  <a:pt x="596512" y="136287"/>
                  <a:pt x="628738" y="152400"/>
                </a:cubicBezTo>
                <a:cubicBezTo>
                  <a:pt x="650078" y="216421"/>
                  <a:pt x="617518" y="117116"/>
                  <a:pt x="641438" y="196850"/>
                </a:cubicBezTo>
                <a:cubicBezTo>
                  <a:pt x="645285" y="209672"/>
                  <a:pt x="649905" y="222250"/>
                  <a:pt x="654138" y="234950"/>
                </a:cubicBezTo>
                <a:cubicBezTo>
                  <a:pt x="656255" y="241300"/>
                  <a:pt x="654919" y="250287"/>
                  <a:pt x="660488" y="254000"/>
                </a:cubicBezTo>
                <a:cubicBezTo>
                  <a:pt x="704157" y="283113"/>
                  <a:pt x="684108" y="274573"/>
                  <a:pt x="717638" y="285750"/>
                </a:cubicBezTo>
                <a:cubicBezTo>
                  <a:pt x="732455" y="283633"/>
                  <a:pt x="747504" y="282765"/>
                  <a:pt x="762088" y="279400"/>
                </a:cubicBezTo>
                <a:cubicBezTo>
                  <a:pt x="775132" y="276390"/>
                  <a:pt x="800188" y="266700"/>
                  <a:pt x="800188" y="266700"/>
                </a:cubicBezTo>
                <a:cubicBezTo>
                  <a:pt x="804421" y="258233"/>
                  <a:pt x="812888" y="250766"/>
                  <a:pt x="812888" y="241300"/>
                </a:cubicBezTo>
                <a:cubicBezTo>
                  <a:pt x="812888" y="217007"/>
                  <a:pt x="781244" y="218461"/>
                  <a:pt x="768438" y="215900"/>
                </a:cubicBezTo>
                <a:cubicBezTo>
                  <a:pt x="774788" y="211667"/>
                  <a:pt x="780342" y="205880"/>
                  <a:pt x="787488" y="203200"/>
                </a:cubicBezTo>
                <a:cubicBezTo>
                  <a:pt x="850262" y="179660"/>
                  <a:pt x="793612" y="213934"/>
                  <a:pt x="838288" y="184150"/>
                </a:cubicBezTo>
                <a:cubicBezTo>
                  <a:pt x="854249" y="136267"/>
                  <a:pt x="832719" y="195289"/>
                  <a:pt x="857338" y="146050"/>
                </a:cubicBezTo>
                <a:cubicBezTo>
                  <a:pt x="863847" y="133033"/>
                  <a:pt x="867623" y="107326"/>
                  <a:pt x="870038" y="95250"/>
                </a:cubicBezTo>
                <a:cubicBezTo>
                  <a:pt x="914488" y="110067"/>
                  <a:pt x="895438" y="112183"/>
                  <a:pt x="927188" y="101600"/>
                </a:cubicBezTo>
                <a:cubicBezTo>
                  <a:pt x="939737" y="105783"/>
                  <a:pt x="956336" y="109459"/>
                  <a:pt x="965288" y="120650"/>
                </a:cubicBezTo>
                <a:cubicBezTo>
                  <a:pt x="969469" y="125877"/>
                  <a:pt x="968645" y="133713"/>
                  <a:pt x="971638" y="139700"/>
                </a:cubicBezTo>
                <a:cubicBezTo>
                  <a:pt x="977495" y="151414"/>
                  <a:pt x="992855" y="170778"/>
                  <a:pt x="1003388" y="177800"/>
                </a:cubicBezTo>
                <a:cubicBezTo>
                  <a:pt x="1008957" y="181513"/>
                  <a:pt x="1016088" y="182033"/>
                  <a:pt x="1022438" y="184150"/>
                </a:cubicBezTo>
                <a:cubicBezTo>
                  <a:pt x="1028788" y="190500"/>
                  <a:pt x="1036268" y="195892"/>
                  <a:pt x="1041488" y="203200"/>
                </a:cubicBezTo>
                <a:cubicBezTo>
                  <a:pt x="1046990" y="210903"/>
                  <a:pt x="1048128" y="221328"/>
                  <a:pt x="1054188" y="228600"/>
                </a:cubicBezTo>
                <a:cubicBezTo>
                  <a:pt x="1063657" y="239963"/>
                  <a:pt x="1079286" y="243316"/>
                  <a:pt x="1092288" y="247650"/>
                </a:cubicBezTo>
                <a:cubicBezTo>
                  <a:pt x="1106881" y="291430"/>
                  <a:pt x="1095522" y="276284"/>
                  <a:pt x="1117688" y="298450"/>
                </a:cubicBezTo>
              </a:path>
            </a:pathLst>
          </a:custGeom>
          <a:noFill/>
          <a:ln w="381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9" name="TextBox 48"/>
          <p:cNvSpPr txBox="1"/>
          <p:nvPr/>
        </p:nvSpPr>
        <p:spPr>
          <a:xfrm>
            <a:off x="8324873" y="1256177"/>
            <a:ext cx="1420582" cy="276999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Proposal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924756" y="1533176"/>
            <a:ext cx="459564" cy="1175745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48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33261-F426-4E3C-B2AF-F6E5B7E61F2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lv-LV">
              <a:solidFill>
                <a:srgbClr val="FFFFFF"/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71500"/>
            <a:ext cx="101981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08572" y="114300"/>
            <a:ext cx="8779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lv-LV" sz="2000" dirty="0">
                <a:solidFill>
                  <a:prstClr val="black"/>
                </a:solidFill>
                <a:latin typeface="Calibri"/>
              </a:rPr>
              <a:t>ĀCM </a:t>
            </a:r>
            <a:r>
              <a:rPr lang="lv-LV" sz="2000" dirty="0" smtClean="0">
                <a:solidFill>
                  <a:prstClr val="black"/>
                </a:solidFill>
                <a:latin typeface="Calibri"/>
              </a:rPr>
              <a:t>situācija </a:t>
            </a:r>
            <a:r>
              <a:rPr lang="lv-LV" sz="2000" dirty="0">
                <a:solidFill>
                  <a:prstClr val="black"/>
                </a:solidFill>
                <a:latin typeface="Calibri"/>
              </a:rPr>
              <a:t>Austrumeiropā</a:t>
            </a:r>
          </a:p>
        </p:txBody>
      </p:sp>
    </p:spTree>
    <p:extLst>
      <p:ext uri="{BB962C8B-B14F-4D97-AF65-F5344CB8AC3E}">
        <p14:creationId xmlns:p14="http://schemas.microsoft.com/office/powerpoint/2010/main" val="3428049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33261-F426-4E3C-B2AF-F6E5B7E61F2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lv-LV">
              <a:solidFill>
                <a:srgbClr val="FFFFFF"/>
              </a:solidFill>
            </a:endParaRPr>
          </a:p>
        </p:txBody>
      </p:sp>
      <p:pic>
        <p:nvPicPr>
          <p:cNvPr id="5" name="Grafik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90500"/>
            <a:ext cx="8610600" cy="606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649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133261-F426-4E3C-B2AF-F6E5B7E61F25}" type="slidenum">
              <a:rPr lang="en-GB" b="1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lv-LV" b="1">
              <a:solidFill>
                <a:srgbClr val="FFFFFF"/>
              </a:solidFill>
            </a:endParaRPr>
          </a:p>
        </p:txBody>
      </p:sp>
      <p:pic>
        <p:nvPicPr>
          <p:cNvPr id="7" name="Picture 6" descr="C:\Users\klaus.depner\AppData\Local\Microsoft\Windows\Temporary Internet Files\Content.Outlook\9QEW0LYB\Karte2014-2016_21041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36600"/>
            <a:ext cx="10337800" cy="555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568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133261-F426-4E3C-B2AF-F6E5B7E61F25}" type="slidenum">
              <a:rPr lang="en-GB" b="1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lv-LV" b="1">
              <a:solidFill>
                <a:srgbClr val="FFFFFF"/>
              </a:solidFill>
            </a:endParaRPr>
          </a:p>
        </p:txBody>
      </p:sp>
      <p:sp>
        <p:nvSpPr>
          <p:cNvPr id="5" name="Textfeld 3"/>
          <p:cNvSpPr txBox="1"/>
          <p:nvPr/>
        </p:nvSpPr>
        <p:spPr>
          <a:xfrm>
            <a:off x="165100" y="676672"/>
            <a:ext cx="1476444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4800" b="1" u="sng" kern="0" dirty="0">
                <a:solidFill>
                  <a:srgbClr val="C00000"/>
                </a:solidFill>
                <a:latin typeface="Calibri"/>
              </a:rPr>
              <a:t>Labās ziņas:</a:t>
            </a:r>
            <a:r>
              <a:rPr lang="lv-LV" sz="4800" dirty="0"/>
              <a:t>  </a:t>
            </a:r>
            <a:r>
              <a:rPr lang="lv-LV" sz="4800" kern="0" dirty="0">
                <a:solidFill>
                  <a:prstClr val="black"/>
                </a:solidFill>
                <a:latin typeface="Calibri"/>
              </a:rPr>
              <a:t>Slimība (ātri) neizplatās. </a:t>
            </a:r>
            <a:endParaRPr lang="lv-LV" sz="4800" kern="0" dirty="0">
              <a:solidFill>
                <a:srgbClr val="0070C0"/>
              </a:solidFill>
              <a:latin typeface="Calibri"/>
            </a:endParaRPr>
          </a:p>
          <a:p>
            <a:pPr marL="2114550" lvl="4" indent="-285750">
              <a:buFont typeface="Symbol" pitchFamily="18" charset="2"/>
              <a:buChar char="Þ"/>
              <a:defRPr/>
            </a:pPr>
            <a:r>
              <a:rPr lang="lv-LV" sz="4800" dirty="0"/>
              <a:t> </a:t>
            </a:r>
            <a:r>
              <a:rPr lang="lv-LV" sz="4800" i="1" kern="0" dirty="0">
                <a:solidFill>
                  <a:srgbClr val="0070C0"/>
                </a:solidFill>
                <a:latin typeface="Calibri"/>
              </a:rPr>
              <a:t>Var noteikt nelielu ierobežojumu zonu.</a:t>
            </a:r>
          </a:p>
          <a:p>
            <a:pPr marL="2114550" lvl="4" indent="-285750">
              <a:buFont typeface="Symbol" pitchFamily="18" charset="2"/>
              <a:buChar char="Þ"/>
              <a:defRPr/>
            </a:pPr>
            <a:r>
              <a:rPr lang="lv-LV" sz="4800" i="1" kern="0" dirty="0">
                <a:solidFill>
                  <a:srgbClr val="0070C0"/>
                </a:solidFill>
                <a:latin typeface="Calibri"/>
              </a:rPr>
              <a:t> ĀCM mājas cūku populācijās var </a:t>
            </a:r>
          </a:p>
          <a:p>
            <a:pPr marL="0" lvl="4">
              <a:defRPr/>
            </a:pPr>
            <a:r>
              <a:rPr lang="lv-LV" sz="4800" i="1" kern="0" dirty="0">
                <a:solidFill>
                  <a:srgbClr val="0070C0"/>
                </a:solidFill>
                <a:latin typeface="Calibri"/>
              </a:rPr>
              <a:t>    efektīvi kontrolēt. </a:t>
            </a:r>
          </a:p>
          <a:p>
            <a:pPr>
              <a:defRPr/>
            </a:pPr>
            <a:endParaRPr lang="lv-LV" sz="4800" kern="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lv-LV" sz="4800" b="1" u="sng" kern="0" dirty="0">
                <a:solidFill>
                  <a:srgbClr val="C00000"/>
                </a:solidFill>
                <a:latin typeface="Calibri"/>
              </a:rPr>
              <a:t>Sliktās ziņas:</a:t>
            </a:r>
            <a:r>
              <a:rPr lang="en-US" sz="4800" dirty="0"/>
              <a:t>	</a:t>
            </a:r>
            <a:r>
              <a:rPr lang="lv-LV" sz="4800" kern="0" dirty="0">
                <a:solidFill>
                  <a:prstClr val="black"/>
                </a:solidFill>
                <a:latin typeface="Calibri"/>
              </a:rPr>
              <a:t>Infekcija mežacūku populācijās </a:t>
            </a:r>
          </a:p>
          <a:p>
            <a:pPr>
              <a:defRPr/>
            </a:pPr>
            <a:r>
              <a:rPr lang="en-US" sz="4800" kern="0" dirty="0">
                <a:solidFill>
                  <a:prstClr val="black"/>
                </a:solidFill>
                <a:latin typeface="Calibri"/>
              </a:rPr>
              <a:t>		</a:t>
            </a:r>
            <a:r>
              <a:rPr lang="lv-LV" sz="4800" kern="0" dirty="0">
                <a:solidFill>
                  <a:prstClr val="black"/>
                </a:solidFill>
                <a:latin typeface="Calibri"/>
              </a:rPr>
              <a:t>lokāli izdzīvo mēnešiem ilgi.</a:t>
            </a:r>
          </a:p>
        </p:txBody>
      </p:sp>
    </p:spTree>
    <p:extLst>
      <p:ext uri="{BB962C8B-B14F-4D97-AF65-F5344CB8AC3E}">
        <p14:creationId xmlns:p14="http://schemas.microsoft.com/office/powerpoint/2010/main" val="71114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507</Words>
  <Application>Microsoft Office PowerPoint</Application>
  <PresentationFormat>Widescreen</PresentationFormat>
  <Paragraphs>132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Batang</vt:lpstr>
      <vt:lpstr>Arial</vt:lpstr>
      <vt:lpstr>Calibri</vt:lpstr>
      <vt:lpstr>Calibri Light</vt:lpstr>
      <vt:lpstr>Symbol</vt:lpstr>
      <vt:lpstr>Times New Roman</vt:lpstr>
      <vt:lpstr>Office Theme</vt:lpstr>
      <vt:lpstr>Āfrikas cūku mēris</vt:lpstr>
      <vt:lpstr>ĀCM gadījumi meža cūkām  (2016)</vt:lpstr>
      <vt:lpstr>ĀCM gadījumi mājas cūkām  (2016)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2  scenāriji:</vt:lpstr>
      <vt:lpstr>Meža cūkas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PVD un Pašvaldību Savienības vienošanās        18.01.2016</vt:lpstr>
      <vt:lpstr>Pašvaldībām nepieciešamais</vt:lpstr>
      <vt:lpstr>Meža cūku līķu savākšana, iznīcināšana, dezinfekcija</vt:lpstr>
      <vt:lpstr>Konteineru izvietošanas vietas novados, specapģērbs</vt:lpstr>
      <vt:lpstr>Nomedītas meža cūkas Dienvidkurzemē</vt:lpstr>
      <vt:lpstr>Medījumi  I un II zonā:</vt:lpstr>
      <vt:lpstr>                       Medniekiem</vt:lpstr>
      <vt:lpstr>        Mājas cūkas</vt:lpstr>
      <vt:lpstr>PowerPoint Presentation</vt:lpstr>
      <vt:lpstr>PowerPoint Presentation</vt:lpstr>
      <vt:lpstr>PowerPoint Presentation</vt:lpstr>
      <vt:lpstr>Vietas dezinfekcija</vt:lpstr>
      <vt:lpstr> Civilās aizsardzības komisija (Ārkārtas – krīzes situācija)</vt:lpstr>
      <vt:lpstr>Pašvaldībās uzdotie jautājumi</vt:lpstr>
      <vt:lpstr>Pašvaldībās uzdotie jautājumi</vt:lpstr>
      <vt:lpstr>Dezinfekcijas līdzekļi, kuri iedarbojas pret ĀCM vīrusu:</vt:lpstr>
      <vt:lpstr>BIODROŠĪBA + MEŽA CŪKU POPULĀCIJAS                          SAMAZINĀŠANA!! </vt:lpstr>
      <vt:lpstr>Paziņošana  www.pvd.gov.lv dienvidkurzeme@pvd.gov.lv 63401902 29465543</vt:lpstr>
      <vt:lpstr>Paldies par uzmanību!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ĀCM gadījumu hronoloģija meža cūkām(2016)</dc:title>
  <dc:creator>Gunta Kapeniece</dc:creator>
  <cp:lastModifiedBy>Gunta Kapeniece</cp:lastModifiedBy>
  <cp:revision>21</cp:revision>
  <dcterms:created xsi:type="dcterms:W3CDTF">2016-10-10T07:21:27Z</dcterms:created>
  <dcterms:modified xsi:type="dcterms:W3CDTF">2016-11-08T08:18:09Z</dcterms:modified>
</cp:coreProperties>
</file>